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0.22222222222222221</c:v>
                </c:pt>
                <c:pt idx="1">
                  <c:v>0.7777777777777779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0.22222222222222221</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7.9444379737185198</c:v>
                </c:pt>
                <c:pt idx="1">
                  <c:v>8.1818181818181817</c:v>
                </c:pt>
                <c:pt idx="2">
                  <c:v>7.2734413708926988</c:v>
                </c:pt>
                <c:pt idx="3">
                  <c:v>9.646071569092955</c:v>
                </c:pt>
                <c:pt idx="4">
                  <c:v>8.3634364161500425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5.6787379006199714</c:v>
                </c:pt>
                <c:pt idx="2">
                  <c:v>4.9198767003185759</c:v>
                </c:pt>
                <c:pt idx="3">
                  <c:v>7.4783958079714701</c:v>
                </c:pt>
                <c:pt idx="4">
                  <c:v>6.5441704220939876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Sheet1!$B$2:$B$6</c:f>
              <c:numCache>
                <c:formatCode>0.0</c:formatCode>
                <c:ptCount val="5"/>
                <c:pt idx="0">
                  <c:v>6.8354602264059583</c:v>
                </c:pt>
                <c:pt idx="1">
                  <c:v>6.6838119532913014</c:v>
                </c:pt>
                <c:pt idx="2">
                  <c:v>6.4199570844289751</c:v>
                </c:pt>
                <c:pt idx="3">
                  <c:v>6.2253124679788669</c:v>
                </c:pt>
                <c:pt idx="4">
                  <c:v>6.2119038770104114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9CC-4548-9133-273787232E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University Hospital Southampton NHS Foundation Trust</c:v>
                </c:pt>
                <c:pt idx="2">
                  <c:v>Frimley Health NHS Foundation Trust</c:v>
                </c:pt>
                <c:pt idx="3">
                  <c:v>East Kent Hospitals University NHS Foundation Trust</c:v>
                </c:pt>
                <c:pt idx="4">
                  <c:v>Portsmouth Hospitals University NHS Trust</c:v>
                </c:pt>
              </c:strCache>
            </c:strRef>
          </c:cat>
          <c:val>
            <c:numRef>
              <c:f>Sheet1!$C$2:$C$6</c:f>
              <c:numCache>
                <c:formatCode>0.0</c:formatCode>
                <c:ptCount val="5"/>
                <c:pt idx="0">
                  <c:v>3.1645397735940417</c:v>
                </c:pt>
                <c:pt idx="1">
                  <c:v>3.3161880467086986</c:v>
                </c:pt>
                <c:pt idx="2">
                  <c:v>3.5800429155710249</c:v>
                </c:pt>
                <c:pt idx="3">
                  <c:v>3.7746875320211331</c:v>
                </c:pt>
                <c:pt idx="4">
                  <c:v>3.7880961229895886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9CC-4548-9133-273787232E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0.22218194824063442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0.2442612633236525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2.5500528003846767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0.2442612633236525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6.9687483716530885E-2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7.0324381557416498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Sheet1!$B$2:$B$6</c:f>
              <c:numCache>
                <c:formatCode>0.0</c:formatCode>
                <c:ptCount val="5"/>
                <c:pt idx="0">
                  <c:v>5.5620460366242419</c:v>
                </c:pt>
                <c:pt idx="1">
                  <c:v>6.1724534305846381</c:v>
                </c:pt>
                <c:pt idx="2">
                  <c:v>6.3412609429846549</c:v>
                </c:pt>
                <c:pt idx="3">
                  <c:v>6.5447077470105546</c:v>
                </c:pt>
                <c:pt idx="4">
                  <c:v>6.6419384074786256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4F-4BF1-82CF-7F823DC22D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Berkshire NHS Foundation Trust</c:v>
                </c:pt>
                <c:pt idx="2">
                  <c:v>Buckinghamshire Healthcare NHS Trust</c:v>
                </c:pt>
                <c:pt idx="3">
                  <c:v>Frimley Health NHS Foundation Trust</c:v>
                </c:pt>
                <c:pt idx="4">
                  <c:v>Royal Surrey County Hospital NHS Foundation Trust</c:v>
                </c:pt>
              </c:strCache>
            </c:strRef>
          </c:cat>
          <c:val>
            <c:numRef>
              <c:f>Sheet1!$C$2:$C$6</c:f>
              <c:numCache>
                <c:formatCode>0.0</c:formatCode>
                <c:ptCount val="5"/>
                <c:pt idx="0">
                  <c:v>4.4379539633757581</c:v>
                </c:pt>
                <c:pt idx="1">
                  <c:v>3.8275465694153619</c:v>
                </c:pt>
                <c:pt idx="2">
                  <c:v>3.6587390570153451</c:v>
                </c:pt>
                <c:pt idx="3">
                  <c:v>3.4552922529894454</c:v>
                </c:pt>
                <c:pt idx="4">
                  <c:v>3.3580615925213744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4F-4BF1-82CF-7F823DC22D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Sheet1!$B$2:$B$6</c:f>
              <c:numCache>
                <c:formatCode>0.0</c:formatCode>
                <c:ptCount val="5"/>
                <c:pt idx="0">
                  <c:v>7.6546049496032849</c:v>
                </c:pt>
                <c:pt idx="1">
                  <c:v>7.4957619664091011</c:v>
                </c:pt>
                <c:pt idx="2">
                  <c:v>7.4251649151635482</c:v>
                </c:pt>
                <c:pt idx="3">
                  <c:v>7.347541859426987</c:v>
                </c:pt>
                <c:pt idx="4">
                  <c:v>7.2269055225724683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79-488E-AE65-FB6F65434E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University Hospital Southampton NHS Foundation Trust</c:v>
                </c:pt>
                <c:pt idx="3">
                  <c:v>Oxford University Hospitals NHS Foundation Trust</c:v>
                </c:pt>
                <c:pt idx="4">
                  <c:v>University Hospitals Sussex NHS Foundation Trust</c:v>
                </c:pt>
              </c:strCache>
            </c:strRef>
          </c:cat>
          <c:val>
            <c:numRef>
              <c:f>Sheet1!$C$2:$C$6</c:f>
              <c:numCache>
                <c:formatCode>0.0</c:formatCode>
                <c:ptCount val="5"/>
                <c:pt idx="0">
                  <c:v>2.3453950503967151</c:v>
                </c:pt>
                <c:pt idx="1">
                  <c:v>2.5042380335908989</c:v>
                </c:pt>
                <c:pt idx="2">
                  <c:v>2.5748350848364518</c:v>
                </c:pt>
                <c:pt idx="3">
                  <c:v>2.652458140573013</c:v>
                </c:pt>
                <c:pt idx="4">
                  <c:v>2.7730944774275317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79-488E-AE65-FB6F65434E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6.6402978790374156E-2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0.45847617178355549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0.12781972888425663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1.3344197649294109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0.12781972888425575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0.45847617178355637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2.1462039556231716E-2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7.6648960994909796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0.28366467205778978</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0.51030755767135449</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0.1422699317510725</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1.4852778248004386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0.14226993175107427</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0.46686825987621727</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7.4786542903399376</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8.7579185246951621</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Sheet1!$B$2:$B$6</c:f>
              <c:numCache>
                <c:formatCode>0.0</c:formatCode>
                <c:ptCount val="5"/>
                <c:pt idx="0">
                  <c:v>4.9652320094002054</c:v>
                </c:pt>
                <c:pt idx="1">
                  <c:v>5.6463903522579431</c:v>
                </c:pt>
                <c:pt idx="2">
                  <c:v>5.7782237750973566</c:v>
                </c:pt>
                <c:pt idx="3">
                  <c:v>5.8122010835861797</c:v>
                </c:pt>
                <c:pt idx="4">
                  <c:v>5.9102275168094867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3B-469C-A361-6B6B1C09479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Buckinghamshire Healthcare NHS Trust</c:v>
                </c:pt>
                <c:pt idx="2">
                  <c:v>Medway NHS Foundation Trust</c:v>
                </c:pt>
                <c:pt idx="3">
                  <c:v>Portsmouth Hospitals University NHS Trust</c:v>
                </c:pt>
                <c:pt idx="4">
                  <c:v>Oxford University Hospitals NHS Foundation Trust</c:v>
                </c:pt>
              </c:strCache>
            </c:strRef>
          </c:cat>
          <c:val>
            <c:numRef>
              <c:f>Sheet1!$C$2:$C$6</c:f>
              <c:numCache>
                <c:formatCode>0.0</c:formatCode>
                <c:ptCount val="5"/>
                <c:pt idx="0">
                  <c:v>5.0347679905997946</c:v>
                </c:pt>
                <c:pt idx="1">
                  <c:v>4.3536096477420569</c:v>
                </c:pt>
                <c:pt idx="2">
                  <c:v>4.2217762249026434</c:v>
                </c:pt>
                <c:pt idx="3">
                  <c:v>4.1877989164138203</c:v>
                </c:pt>
                <c:pt idx="4">
                  <c:v>4.0897724831905133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3B-469C-A361-6B6B1C09479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Sheet1!$B$2:$B$6</c:f>
              <c:numCache>
                <c:formatCode>0.0</c:formatCode>
                <c:ptCount val="5"/>
                <c:pt idx="0">
                  <c:v>8.6377398656008122</c:v>
                </c:pt>
                <c:pt idx="1">
                  <c:v>7.8811120730463244</c:v>
                </c:pt>
                <c:pt idx="2">
                  <c:v>7.1148108892098012</c:v>
                </c:pt>
                <c:pt idx="3">
                  <c:v>6.9501117289596488</c:v>
                </c:pt>
                <c:pt idx="4">
                  <c:v>6.9060027362651999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B69-4FC4-A006-A9BBB534979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Maidstone and Tunbridge Wells NHS Trust</c:v>
                </c:pt>
                <c:pt idx="2">
                  <c:v>Surrey and Sussex Healthcare NHS Trust</c:v>
                </c:pt>
                <c:pt idx="3">
                  <c:v>Royal Surrey County Hospital NHS Foundation Trust</c:v>
                </c:pt>
                <c:pt idx="4">
                  <c:v>Hampshire Hospitals NHS Foundation Trust</c:v>
                </c:pt>
              </c:strCache>
            </c:strRef>
          </c:cat>
          <c:val>
            <c:numRef>
              <c:f>Sheet1!$C$2:$C$6</c:f>
              <c:numCache>
                <c:formatCode>0.0</c:formatCode>
                <c:ptCount val="5"/>
                <c:pt idx="0">
                  <c:v>1.3622601343991878</c:v>
                </c:pt>
                <c:pt idx="1">
                  <c:v>2.1188879269536756</c:v>
                </c:pt>
                <c:pt idx="2">
                  <c:v>2.8851891107901988</c:v>
                </c:pt>
                <c:pt idx="3">
                  <c:v>3.0498882710403512</c:v>
                </c:pt>
                <c:pt idx="4">
                  <c:v>3.0939972637348001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B69-4FC4-A006-A9BBB534979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0.68983064810728756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0.69168465382090094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0.19283651008699998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2.0131857007232021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0.19283651008699998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0.69168465382090094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0.28680647565606954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8.6377398656008122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8.9422540773334998</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Sheet1!$B$2:$B$6</c:f>
              <c:numCache>
                <c:formatCode>0.0</c:formatCode>
                <c:ptCount val="5"/>
                <c:pt idx="0">
                  <c:v>7.4053622516334361</c:v>
                </c:pt>
                <c:pt idx="1">
                  <c:v>7.409343117240538</c:v>
                </c:pt>
                <c:pt idx="2">
                  <c:v>7.4162500895409584</c:v>
                </c:pt>
                <c:pt idx="3">
                  <c:v>7.7196856219928902</c:v>
                </c:pt>
                <c:pt idx="4">
                  <c:v>7.7977222525420258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E2-4E7B-8081-A17C91A8D84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East Kent Hospitals University NHS Foundation Trust</c:v>
                </c:pt>
                <c:pt idx="3">
                  <c:v>Buckinghamshire Healthcare NHS Trust</c:v>
                </c:pt>
                <c:pt idx="4">
                  <c:v>East Sussex Healthcare NHS Trust</c:v>
                </c:pt>
              </c:strCache>
            </c:strRef>
          </c:cat>
          <c:val>
            <c:numRef>
              <c:f>Sheet1!$C$2:$C$6</c:f>
              <c:numCache>
                <c:formatCode>0.0</c:formatCode>
                <c:ptCount val="5"/>
                <c:pt idx="0">
                  <c:v>2.5946377483665639</c:v>
                </c:pt>
                <c:pt idx="1">
                  <c:v>2.590656882759462</c:v>
                </c:pt>
                <c:pt idx="2">
                  <c:v>2.5837499104590416</c:v>
                </c:pt>
                <c:pt idx="3">
                  <c:v>2.2803143780071098</c:v>
                </c:pt>
                <c:pt idx="4">
                  <c:v>2.2022777474579742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E2-4E7B-8081-A17C91A8D84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Sheet1!$B$2:$B$6</c:f>
              <c:numCache>
                <c:formatCode>0.0</c:formatCode>
                <c:ptCount val="5"/>
                <c:pt idx="0">
                  <c:v>8.9885872359430632</c:v>
                </c:pt>
                <c:pt idx="1">
                  <c:v>8.9422540773334998</c:v>
                </c:pt>
                <c:pt idx="2">
                  <c:v>8.6720117512161785</c:v>
                </c:pt>
                <c:pt idx="3">
                  <c:v>8.6589471828277702</c:v>
                </c:pt>
                <c:pt idx="4">
                  <c:v>8.5444566065012832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2AB-4D70-8E31-D305E5EED5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Queen Victoria Hospital NHS Foundation Trust</c:v>
                </c:pt>
                <c:pt idx="2">
                  <c:v>Maidstone and Tunbridge Wells NHS Trust</c:v>
                </c:pt>
                <c:pt idx="3">
                  <c:v>University Hospital Southampton NHS Foundation Trust</c:v>
                </c:pt>
                <c:pt idx="4">
                  <c:v>Portsmouth Hospitals University NHS Trust</c:v>
                </c:pt>
              </c:strCache>
            </c:strRef>
          </c:cat>
          <c:val>
            <c:numRef>
              <c:f>Sheet1!$C$2:$C$6</c:f>
              <c:numCache>
                <c:formatCode>0.0</c:formatCode>
                <c:ptCount val="5"/>
                <c:pt idx="0">
                  <c:v>1.0114127640569368</c:v>
                </c:pt>
                <c:pt idx="1">
                  <c:v>1.0577459226665002</c:v>
                </c:pt>
                <c:pt idx="2">
                  <c:v>1.3279882487838215</c:v>
                </c:pt>
                <c:pt idx="3">
                  <c:v>1.3410528171722298</c:v>
                </c:pt>
                <c:pt idx="4">
                  <c:v>1.4555433934987168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2AB-4D70-8E31-D305E5EED5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1.2935947174803175E-2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0.40547501553297582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0.11304340278611491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1.1801570249711943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0.11304340278611491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0.38611298641438374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8.9422540773334998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9.12986573357197</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Sheet1!$B$2:$B$6</c:f>
              <c:numCache>
                <c:formatCode>0.0</c:formatCode>
                <c:ptCount val="5"/>
                <c:pt idx="0">
                  <c:v>7.3641677948363196</c:v>
                </c:pt>
                <c:pt idx="1">
                  <c:v>7.4153402622699156</c:v>
                </c:pt>
                <c:pt idx="2">
                  <c:v>8.08938895907011</c:v>
                </c:pt>
                <c:pt idx="3">
                  <c:v>8.1209712025117025</c:v>
                </c:pt>
                <c:pt idx="4">
                  <c:v>8.1716883524764548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BC-4CE1-896A-9D20117B33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Frimley Health NHS Foundation Trust</c:v>
                </c:pt>
                <c:pt idx="4">
                  <c:v>Portsmouth Hospitals University NHS Trust</c:v>
                </c:pt>
              </c:strCache>
            </c:strRef>
          </c:cat>
          <c:val>
            <c:numRef>
              <c:f>Sheet1!$C$2:$C$6</c:f>
              <c:numCache>
                <c:formatCode>0.0</c:formatCode>
                <c:ptCount val="5"/>
                <c:pt idx="0">
                  <c:v>2.6358322051636804</c:v>
                </c:pt>
                <c:pt idx="1">
                  <c:v>2.5846597377300844</c:v>
                </c:pt>
                <c:pt idx="2">
                  <c:v>1.91061104092989</c:v>
                </c:pt>
                <c:pt idx="3">
                  <c:v>1.8790287974882975</c:v>
                </c:pt>
                <c:pt idx="4">
                  <c:v>1.8283116475235452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BC-4CE1-896A-9D20117B33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Sheet1!$B$2:$B$6</c:f>
              <c:numCache>
                <c:formatCode>0.0</c:formatCode>
                <c:ptCount val="5"/>
                <c:pt idx="0">
                  <c:v>6.9480416612235123</c:v>
                </c:pt>
                <c:pt idx="1">
                  <c:v>7.0486877889020993</c:v>
                </c:pt>
                <c:pt idx="2">
                  <c:v>7.0615805898683126</c:v>
                </c:pt>
                <c:pt idx="3">
                  <c:v>7.3221220715774109</c:v>
                </c:pt>
                <c:pt idx="4">
                  <c:v>7.3593926149238413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EE3-4F02-964A-6170CD1EC6D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Ashford and St Peter's Hospitals NHS Foundation Trust</c:v>
                </c:pt>
                <c:pt idx="3">
                  <c:v>Dartford and Gravesham NHS Trust</c:v>
                </c:pt>
                <c:pt idx="4">
                  <c:v>Frimley Health NHS Foundation Trust</c:v>
                </c:pt>
              </c:strCache>
            </c:strRef>
          </c:cat>
          <c:val>
            <c:numRef>
              <c:f>Sheet1!$C$2:$C$6</c:f>
              <c:numCache>
                <c:formatCode>0.0</c:formatCode>
                <c:ptCount val="5"/>
                <c:pt idx="0">
                  <c:v>3.0519583387764877</c:v>
                </c:pt>
                <c:pt idx="1">
                  <c:v>2.9513122110979007</c:v>
                </c:pt>
                <c:pt idx="2">
                  <c:v>2.9384194101316874</c:v>
                </c:pt>
                <c:pt idx="3">
                  <c:v>2.6778779284225891</c:v>
                </c:pt>
                <c:pt idx="4">
                  <c:v>2.6406073850761587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EE3-4F02-964A-6170CD1EC6D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Sheet1!$B$2:$B$6</c:f>
              <c:numCache>
                <c:formatCode>0.0</c:formatCode>
                <c:ptCount val="5"/>
                <c:pt idx="0">
                  <c:v>9.12986573357197</c:v>
                </c:pt>
                <c:pt idx="1">
                  <c:v>8.6081463848579354</c:v>
                </c:pt>
                <c:pt idx="2">
                  <c:v>8.5979351014244081</c:v>
                </c:pt>
                <c:pt idx="3">
                  <c:v>8.5732495330576342</c:v>
                </c:pt>
                <c:pt idx="4">
                  <c:v>8.5705258427390412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D4-4362-860D-51AC50FF6D7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Maidstone and Tunbridge Wells NHS Trust</c:v>
                </c:pt>
                <c:pt idx="3">
                  <c:v>Ashford and St Peter's Hospitals NHS Foundation Trust</c:v>
                </c:pt>
                <c:pt idx="4">
                  <c:v>Hampshire Hospitals NHS Foundation Trust</c:v>
                </c:pt>
              </c:strCache>
            </c:strRef>
          </c:cat>
          <c:val>
            <c:numRef>
              <c:f>Sheet1!$C$2:$C$6</c:f>
              <c:numCache>
                <c:formatCode>0.0</c:formatCode>
                <c:ptCount val="5"/>
                <c:pt idx="0">
                  <c:v>0.87013426642803005</c:v>
                </c:pt>
                <c:pt idx="1">
                  <c:v>1.3918536151420646</c:v>
                </c:pt>
                <c:pt idx="2">
                  <c:v>1.4020648985755919</c:v>
                </c:pt>
                <c:pt idx="3">
                  <c:v>1.4267504669423658</c:v>
                </c:pt>
                <c:pt idx="4">
                  <c:v>1.4294741572609588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D4-4362-860D-51AC50FF6D7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0.29151355902559573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0.374512438816617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0.10441126789010369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1.0900387660817072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0.10441126789010191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0.37451243881661789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6.4701245511473715E-2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9.12986573357197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9.1696195248951327</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Sheet1!$B$2:$B$6</c:f>
              <c:numCache>
                <c:formatCode>0.0</c:formatCode>
                <c:ptCount val="5"/>
                <c:pt idx="0">
                  <c:v>7.901608434075885</c:v>
                </c:pt>
                <c:pt idx="1">
                  <c:v>8.3077290847658123</c:v>
                </c:pt>
                <c:pt idx="2">
                  <c:v>8.3668754590668595</c:v>
                </c:pt>
                <c:pt idx="3">
                  <c:v>8.5472190788373776</c:v>
                </c:pt>
                <c:pt idx="4">
                  <c:v>8.5949500723266379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FF-48CE-B4B0-E40A5C453D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Kent Hospitals University NHS Foundation Trust</c:v>
                </c:pt>
                <c:pt idx="2">
                  <c:v>Royal Surrey County Hospital NHS Foundation Trust</c:v>
                </c:pt>
                <c:pt idx="3">
                  <c:v>East Sussex Healthcare NHS Trust</c:v>
                </c:pt>
                <c:pt idx="4">
                  <c:v>Ashford and St Peter's Hospitals NHS Foundation Trust</c:v>
                </c:pt>
              </c:strCache>
            </c:strRef>
          </c:cat>
          <c:val>
            <c:numRef>
              <c:f>Sheet1!$C$2:$C$6</c:f>
              <c:numCache>
                <c:formatCode>0.0</c:formatCode>
                <c:ptCount val="5"/>
                <c:pt idx="0">
                  <c:v>2.098391565924115</c:v>
                </c:pt>
                <c:pt idx="1">
                  <c:v>1.6922709152341877</c:v>
                </c:pt>
                <c:pt idx="2">
                  <c:v>1.6331245409331405</c:v>
                </c:pt>
                <c:pt idx="3">
                  <c:v>1.4527809211626224</c:v>
                </c:pt>
                <c:pt idx="4">
                  <c:v>1.4050499276733621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FF-48CE-B4B0-E40A5C453D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Sheet1!$B$2:$B$6</c:f>
              <c:numCache>
                <c:formatCode>0.0</c:formatCode>
                <c:ptCount val="5"/>
                <c:pt idx="0">
                  <c:v>9.1696195248951327</c:v>
                </c:pt>
                <c:pt idx="1">
                  <c:v>9.0941277205262718</c:v>
                </c:pt>
                <c:pt idx="2">
                  <c:v>8.9725560367665889</c:v>
                </c:pt>
                <c:pt idx="3">
                  <c:v>8.9312704577062458</c:v>
                </c:pt>
                <c:pt idx="4">
                  <c:v>8.8447595550661671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38-45D2-B6B6-A2EC625F31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Royal Berkshire NHS Foundation Trust</c:v>
                </c:pt>
                <c:pt idx="3">
                  <c:v>Portsmouth Hospitals University NHS Trust</c:v>
                </c:pt>
                <c:pt idx="4">
                  <c:v>Maidstone and Tunbridge Wells NHS Trust</c:v>
                </c:pt>
              </c:strCache>
            </c:strRef>
          </c:cat>
          <c:val>
            <c:numRef>
              <c:f>Sheet1!$C$2:$C$6</c:f>
              <c:numCache>
                <c:formatCode>0.0</c:formatCode>
                <c:ptCount val="5"/>
                <c:pt idx="0">
                  <c:v>0.83038047510486734</c:v>
                </c:pt>
                <c:pt idx="1">
                  <c:v>0.90587227947372817</c:v>
                </c:pt>
                <c:pt idx="2">
                  <c:v>1.0274439632334111</c:v>
                </c:pt>
                <c:pt idx="3">
                  <c:v>1.0687295422937542</c:v>
                </c:pt>
                <c:pt idx="4">
                  <c:v>1.1552404449338329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38-45D2-B6B6-A2EC625F31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1.2389094939967977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0.25674217730482596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7.1577799493033112E-2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0.747262032296657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7.1577799493033112E-2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0.25674217730482596</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4.1160674197650238E-2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9.4795735483247014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0.44944646794935839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0.27041773213121445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7.5390441932990271E-2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0.7870654763572702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7.5390441932990271E-2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0.27041773213121445</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2.5025569270116677E-2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9.0205429741578289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0.49609366571183244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0.24811966024373788</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6.9173906202873781E-2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0.72216572871997187</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6.9173906202873781E-2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0.24811966024373788</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0.12309310045046296</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9.0087420522028676</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Your Trust</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8.715247931834659</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Sheet1!$B$2:$B$6</c:f>
              <c:numCache>
                <c:formatCode>0.0</c:formatCode>
                <c:ptCount val="5"/>
                <c:pt idx="0">
                  <c:v>7.4754145634103253</c:v>
                </c:pt>
                <c:pt idx="1">
                  <c:v>7.7445688149708296</c:v>
                </c:pt>
                <c:pt idx="2">
                  <c:v>7.7671170533867606</c:v>
                </c:pt>
                <c:pt idx="3">
                  <c:v>7.9671578654046762</c:v>
                </c:pt>
                <c:pt idx="4">
                  <c:v>7.9725970565138677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09E-46A4-BCB2-8FFBCEADBBB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University Hospital Southampton NHS Foundation Trust</c:v>
                </c:pt>
                <c:pt idx="3">
                  <c:v>University Hospitals Sussex NHS Foundation Trust</c:v>
                </c:pt>
                <c:pt idx="4">
                  <c:v>Buckinghamshire Healthcare NHS Trust</c:v>
                </c:pt>
              </c:strCache>
            </c:strRef>
          </c:cat>
          <c:val>
            <c:numRef>
              <c:f>Sheet1!$C$2:$C$6</c:f>
              <c:numCache>
                <c:formatCode>0.0</c:formatCode>
                <c:ptCount val="5"/>
                <c:pt idx="0">
                  <c:v>2.5245854365896747</c:v>
                </c:pt>
                <c:pt idx="1">
                  <c:v>2.2554311850291704</c:v>
                </c:pt>
                <c:pt idx="2">
                  <c:v>2.2328829466132394</c:v>
                </c:pt>
                <c:pt idx="3">
                  <c:v>2.0328421345953238</c:v>
                </c:pt>
                <c:pt idx="4">
                  <c:v>2.0274029434861323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09E-46A4-BCB2-8FFBCEADBBB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Sheet1!$B$2:$B$6</c:f>
              <c:numCache>
                <c:formatCode>0.0</c:formatCode>
                <c:ptCount val="5"/>
                <c:pt idx="0">
                  <c:v>8.7579185246951621</c:v>
                </c:pt>
                <c:pt idx="1">
                  <c:v>8.3914860159457323</c:v>
                </c:pt>
                <c:pt idx="2">
                  <c:v>8.3345668846809726</c:v>
                </c:pt>
                <c:pt idx="3">
                  <c:v>8.108469053593895</c:v>
                </c:pt>
                <c:pt idx="4">
                  <c:v>8.0154574336822293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6F-4CBD-A445-D1541DF74B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Portsmouth Hospitals University NHS Trust</c:v>
                </c:pt>
                <c:pt idx="3">
                  <c:v>University Hospital Southampton NHS Foundation Trust</c:v>
                </c:pt>
                <c:pt idx="4">
                  <c:v>University Hospitals Sussex NHS Foundation Trust</c:v>
                </c:pt>
              </c:strCache>
            </c:strRef>
          </c:cat>
          <c:val>
            <c:numRef>
              <c:f>Sheet1!$C$2:$C$6</c:f>
              <c:numCache>
                <c:formatCode>0.0</c:formatCode>
                <c:ptCount val="5"/>
                <c:pt idx="0">
                  <c:v>1.2420814753048379</c:v>
                </c:pt>
                <c:pt idx="1">
                  <c:v>1.6085139840542677</c:v>
                </c:pt>
                <c:pt idx="2">
                  <c:v>1.6654331153190274</c:v>
                </c:pt>
                <c:pt idx="3">
                  <c:v>1.891530946406105</c:v>
                </c:pt>
                <c:pt idx="4">
                  <c:v>1.9845425663177707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6F-4CBD-A445-D1541DF74B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Sheet1!$B$2:$B$6</c:f>
              <c:numCache>
                <c:formatCode>0.0</c:formatCode>
                <c:ptCount val="5"/>
                <c:pt idx="0">
                  <c:v>8.715247931834659</c:v>
                </c:pt>
                <c:pt idx="1">
                  <c:v>8.6740883224497765</c:v>
                </c:pt>
                <c:pt idx="2">
                  <c:v>8.5819417299899641</c:v>
                </c:pt>
                <c:pt idx="3">
                  <c:v>8.3344526932109098</c:v>
                </c:pt>
                <c:pt idx="4">
                  <c:v>8.3216202075235088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06-42B1-A72A-3DC0CC712F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Ashford and St Peter's Hospitals NHS Foundation Trust</c:v>
                </c:pt>
                <c:pt idx="3">
                  <c:v>Royal Berkshire NHS Foundation Trust</c:v>
                </c:pt>
                <c:pt idx="4">
                  <c:v>Portsmouth Hospitals University NHS Trust</c:v>
                </c:pt>
              </c:strCache>
            </c:strRef>
          </c:cat>
          <c:val>
            <c:numRef>
              <c:f>Sheet1!$C$2:$C$6</c:f>
              <c:numCache>
                <c:formatCode>0.0</c:formatCode>
                <c:ptCount val="5"/>
                <c:pt idx="0">
                  <c:v>1.284752068165341</c:v>
                </c:pt>
                <c:pt idx="1">
                  <c:v>1.3259116775502235</c:v>
                </c:pt>
                <c:pt idx="2">
                  <c:v>1.4180582700100359</c:v>
                </c:pt>
                <c:pt idx="3">
                  <c:v>1.6655473067890902</c:v>
                </c:pt>
                <c:pt idx="4">
                  <c:v>1.6783797924764912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06-42B1-A72A-3DC0CC712F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0.24642621358112837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0.36102618114672946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0.10065140008209283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1.0507862816622424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0.10065140008209461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0.36102618114672858</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2.633031292411836E-2</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8.6036970259035339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0.26087819240216614</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0.36246354663028058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0.10105212683240783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1.0549698118623319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0.10105212683240872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0.36246354663028058</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6.4152922588277761E-2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8.826798837765784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Sheet1!$B$2:$B$6</c:f>
              <c:numCache>
                <c:formatCode>0.0</c:formatCode>
                <c:ptCount val="5"/>
                <c:pt idx="0">
                  <c:v>7.2303228364308927</c:v>
                </c:pt>
                <c:pt idx="1">
                  <c:v>7.3140835271570737</c:v>
                </c:pt>
                <c:pt idx="2">
                  <c:v>7.5122275913903946</c:v>
                </c:pt>
                <c:pt idx="3">
                  <c:v>7.6227687526364507</c:v>
                </c:pt>
                <c:pt idx="4">
                  <c:v>7.7573799783383137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04-4ED3-9982-7DA2B86E349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Maidstone and Tunbridge Wells NHS Trust</c:v>
                </c:pt>
                <c:pt idx="3">
                  <c:v>East Sussex Healthcare NHS Trust</c:v>
                </c:pt>
                <c:pt idx="4">
                  <c:v>East Kent Hospitals University NHS Foundation Trust</c:v>
                </c:pt>
              </c:strCache>
            </c:strRef>
          </c:cat>
          <c:val>
            <c:numRef>
              <c:f>Sheet1!$C$2:$C$6</c:f>
              <c:numCache>
                <c:formatCode>0.0</c:formatCode>
                <c:ptCount val="5"/>
                <c:pt idx="0">
                  <c:v>2.7696771635691073</c:v>
                </c:pt>
                <c:pt idx="1">
                  <c:v>2.6859164728429263</c:v>
                </c:pt>
                <c:pt idx="2">
                  <c:v>2.4877724086096054</c:v>
                </c:pt>
                <c:pt idx="3">
                  <c:v>2.3772312473635493</c:v>
                </c:pt>
                <c:pt idx="4">
                  <c:v>2.2426200216616863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04-4ED3-9982-7DA2B86E349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Sheet1!$B$2:$B$6</c:f>
              <c:numCache>
                <c:formatCode>0.0</c:formatCode>
                <c:ptCount val="5"/>
                <c:pt idx="0">
                  <c:v>9.4045663584690757</c:v>
                </c:pt>
                <c:pt idx="1">
                  <c:v>8.5606024007898522</c:v>
                </c:pt>
                <c:pt idx="2">
                  <c:v>8.437249768224433</c:v>
                </c:pt>
                <c:pt idx="3">
                  <c:v>8.4160537042424632</c:v>
                </c:pt>
                <c:pt idx="4">
                  <c:v>8.3292645818242352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1-48F0-B8C4-CBAB4B1609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University Hospital Southampton NHS Foundation Trust</c:v>
                </c:pt>
                <c:pt idx="3">
                  <c:v>Hampshire Hospitals NHS Foundation Trust</c:v>
                </c:pt>
                <c:pt idx="4">
                  <c:v>Surrey and Sussex Healthcare NHS Trust</c:v>
                </c:pt>
              </c:strCache>
            </c:strRef>
          </c:cat>
          <c:val>
            <c:numRef>
              <c:f>Sheet1!$C$2:$C$6</c:f>
              <c:numCache>
                <c:formatCode>0.0</c:formatCode>
                <c:ptCount val="5"/>
                <c:pt idx="0">
                  <c:v>0.59543364153092426</c:v>
                </c:pt>
                <c:pt idx="1">
                  <c:v>1.4393975992101478</c:v>
                </c:pt>
                <c:pt idx="2">
                  <c:v>1.562750231775567</c:v>
                </c:pt>
                <c:pt idx="3">
                  <c:v>1.5839462957575368</c:v>
                </c:pt>
                <c:pt idx="4">
                  <c:v>1.6707354181757648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1-48F0-B8C4-CBAB4B1609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0.79667064568556345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0.5178871418581199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0.14438306315338512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1.5073386156795356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0.14438306315338423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0.5178871418581199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0.89464538713126629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9.646071569092955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4.7796779304054127E-2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0.22871489599758732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6.3764003011272052E-2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0.6656871099007482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6.3764003011272052E-2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0.22871489599758732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0.34365987630686767</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9.2709971800734898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0.20773234408717656</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0.25287313610011353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7.0499139732145721E-2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0.73600097802024944</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7.0499139732145721E-2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0.25287313610011353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0.92156924036265409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9.2966303262407806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0.38212366566642508</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0.13914804873371001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1.4526858107308378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0.13914804873371089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0.16980820398815766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9.2728129645071231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Sheet1!$B$2:$B$6</c:f>
              <c:numCache>
                <c:formatCode>0.0</c:formatCode>
                <c:ptCount val="5"/>
                <c:pt idx="0">
                  <c:v>6.7167796716375072</c:v>
                </c:pt>
                <c:pt idx="1">
                  <c:v>7.1587123495505756</c:v>
                </c:pt>
                <c:pt idx="2">
                  <c:v>7.3584501307794259</c:v>
                </c:pt>
                <c:pt idx="3">
                  <c:v>7.4723130341548583</c:v>
                </c:pt>
                <c:pt idx="4">
                  <c:v>7.6056891458439564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AA-49DB-AAF1-2D78BB5956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University Hospitals Sussex NHS Foundation Trust</c:v>
                </c:pt>
                <c:pt idx="2">
                  <c:v>Royal Surrey County Hospital NHS Foundation Trust</c:v>
                </c:pt>
                <c:pt idx="3">
                  <c:v>Maidstone and Tunbridge Wells NHS Trust</c:v>
                </c:pt>
                <c:pt idx="4">
                  <c:v>East Kent Hospitals University NHS Foundation Trust</c:v>
                </c:pt>
              </c:strCache>
            </c:strRef>
          </c:cat>
          <c:val>
            <c:numRef>
              <c:f>Sheet1!$C$2:$C$6</c:f>
              <c:numCache>
                <c:formatCode>0.0</c:formatCode>
                <c:ptCount val="5"/>
                <c:pt idx="0">
                  <c:v>3.2832203283624928</c:v>
                </c:pt>
                <c:pt idx="1">
                  <c:v>2.8412876504494244</c:v>
                </c:pt>
                <c:pt idx="2">
                  <c:v>2.6415498692205741</c:v>
                </c:pt>
                <c:pt idx="3">
                  <c:v>2.5276869658451417</c:v>
                </c:pt>
                <c:pt idx="4">
                  <c:v>2.3943108541560436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AA-49DB-AAF1-2D78BB5956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Sheet1!$B$2:$B$6</c:f>
              <c:numCache>
                <c:formatCode>0.0</c:formatCode>
                <c:ptCount val="5"/>
                <c:pt idx="0">
                  <c:v>9.2759456139166208</c:v>
                </c:pt>
                <c:pt idx="1">
                  <c:v>8.4932749037327042</c:v>
                </c:pt>
                <c:pt idx="2">
                  <c:v>8.3541466245226612</c:v>
                </c:pt>
                <c:pt idx="3">
                  <c:v>8.2865361648692435</c:v>
                </c:pt>
                <c:pt idx="4">
                  <c:v>8.0911492094573294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CC-4021-9E63-892CE2DABB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Medway NHS Foundation Trust</c:v>
                </c:pt>
                <c:pt idx="4">
                  <c:v>Royal Berkshire NHS Foundation Trust</c:v>
                </c:pt>
              </c:strCache>
            </c:strRef>
          </c:cat>
          <c:val>
            <c:numRef>
              <c:f>Sheet1!$C$2:$C$6</c:f>
              <c:numCache>
                <c:formatCode>0.0</c:formatCode>
                <c:ptCount val="5"/>
                <c:pt idx="0">
                  <c:v>0.72405438608337924</c:v>
                </c:pt>
                <c:pt idx="1">
                  <c:v>1.5067250962672958</c:v>
                </c:pt>
                <c:pt idx="2">
                  <c:v>1.6458533754773388</c:v>
                </c:pt>
                <c:pt idx="3">
                  <c:v>1.7134638351307565</c:v>
                </c:pt>
                <c:pt idx="4">
                  <c:v>1.9088507905426706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CC-4021-9E63-892CE2DABB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0.23475526723956719</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0.32073054015722846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8.9417276645627375E-2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0.93350363299653516</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8.9417276645627375E-2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0.32073054015722846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0.8855466969993202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9.2785753281723746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1.0228635197987428</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0.55911103505771376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0.15587597636592498</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1.6273229927495088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0.15587597636592498</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0.49556339550563422</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9.2733158996608669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0.57786286112014196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0.26193350619581857</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7.3025103174735762E-2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0.76237167660257299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7.3025103174735762E-2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0.26193350619581857</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0.30492036676759149</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9.9999999999999982</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Sheet1!$B$2:$B$6</c:f>
              <c:numCache>
                <c:formatCode>0.0</c:formatCode>
                <c:ptCount val="5"/>
                <c:pt idx="0">
                  <c:v>7.47337491012392</c:v>
                </c:pt>
                <c:pt idx="1">
                  <c:v>7.8711975572249528</c:v>
                </c:pt>
                <c:pt idx="2">
                  <c:v>8.1701318881343674</c:v>
                </c:pt>
                <c:pt idx="3">
                  <c:v>8.2024221047280381</c:v>
                </c:pt>
                <c:pt idx="4">
                  <c:v>8.2131303963242122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2FD-46DC-9690-2192063884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Sussex Healthcare NHS Trust</c:v>
                </c:pt>
                <c:pt idx="3">
                  <c:v>East Kent Hospitals University NHS Foundation Trust</c:v>
                </c:pt>
                <c:pt idx="4">
                  <c:v>Royal Surrey County Hospital NHS Foundation Trust</c:v>
                </c:pt>
              </c:strCache>
            </c:strRef>
          </c:cat>
          <c:val>
            <c:numRef>
              <c:f>Sheet1!$C$2:$C$6</c:f>
              <c:numCache>
                <c:formatCode>0.0</c:formatCode>
                <c:ptCount val="5"/>
                <c:pt idx="0">
                  <c:v>2.52662508987608</c:v>
                </c:pt>
                <c:pt idx="1">
                  <c:v>2.1288024427750472</c:v>
                </c:pt>
                <c:pt idx="2">
                  <c:v>1.8298681118656326</c:v>
                </c:pt>
                <c:pt idx="3">
                  <c:v>1.7975778952719619</c:v>
                </c:pt>
                <c:pt idx="4">
                  <c:v>1.7868696036757878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2FD-46DC-9690-2192063884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Sheet1!$B$2:$B$6</c:f>
              <c:numCache>
                <c:formatCode>0.0</c:formatCode>
                <c:ptCount val="5"/>
                <c:pt idx="0">
                  <c:v>9.3721094609897815</c:v>
                </c:pt>
                <c:pt idx="1">
                  <c:v>8.9469764604491537</c:v>
                </c:pt>
                <c:pt idx="2">
                  <c:v>8.7575948585434062</c:v>
                </c:pt>
                <c:pt idx="3">
                  <c:v>8.6987392151641938</c:v>
                </c:pt>
                <c:pt idx="4">
                  <c:v>8.6906639426919412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35-4501-986E-2D7D1E8520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Maidstone and Tunbridge Wells NHS Trust</c:v>
                </c:pt>
                <c:pt idx="4">
                  <c:v>University Hospitals Sussex NHS Foundation Trust</c:v>
                </c:pt>
              </c:strCache>
            </c:strRef>
          </c:cat>
          <c:val>
            <c:numRef>
              <c:f>Sheet1!$C$2:$C$6</c:f>
              <c:numCache>
                <c:formatCode>0.0</c:formatCode>
                <c:ptCount val="5"/>
                <c:pt idx="0">
                  <c:v>0.62789053901021852</c:v>
                </c:pt>
                <c:pt idx="1">
                  <c:v>1.0530235395508463</c:v>
                </c:pt>
                <c:pt idx="2">
                  <c:v>1.2424051414565938</c:v>
                </c:pt>
                <c:pt idx="3">
                  <c:v>1.3012607848358062</c:v>
                </c:pt>
                <c:pt idx="4">
                  <c:v>1.3093360573080588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35-4501-986E-2D7D1E8520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0.31739264563760194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0.33025344945733792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9.2072192560218369E-2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0.96122057702060637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9.2072192560218369E-2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0.33025344945733792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0.25377187594401462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9.0725309920388639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0.39869214295162791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0.21845903673222722</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6.0904746126286824E-2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0.63583687524887722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6.0904746126286824E-2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0.21845903673222722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0.1739818931155579</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9.5503136728547435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1.0610244479294426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8.4130489609002268E-4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2.345495149924659E-4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2.4486635309948213E-3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2.345495149924659E-4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8.4130489609002268E-4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1.1894284720979655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9.9999999999999982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0.2505148298672486</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0.2366686523689836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6.5981450821150034E-2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0.68883694921766647</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6.5981450821150034E-2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0.2366686523689836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0.16117097697712879</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9.4990510972421252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0.10473854543657435</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0.27199789315251266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7.5830979011612065E-2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0.79166462071495047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7.5830979011612953E-2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0.27199789315251088</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0.20038772990523945</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9.3665420818233951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9.402606952407881</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Sheet1!$B$2:$B$6</c:f>
              <c:numCache>
                <c:formatCode>0.0</c:formatCode>
                <c:ptCount val="5"/>
                <c:pt idx="0">
                  <c:v>7.64767423626453</c:v>
                </c:pt>
                <c:pt idx="1">
                  <c:v>7.8826403596796917</c:v>
                </c:pt>
                <c:pt idx="2">
                  <c:v>7.9685108208314626</c:v>
                </c:pt>
                <c:pt idx="3">
                  <c:v>7.991668635919507</c:v>
                </c:pt>
                <c:pt idx="4">
                  <c:v>8.1796485900394789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D2-428F-AEFF-37FEB8CB31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Berkshire NHS Foundation Trust</c:v>
                </c:pt>
                <c:pt idx="3">
                  <c:v>East Kent Hospitals University NHS Foundation Trust</c:v>
                </c:pt>
                <c:pt idx="4">
                  <c:v>Royal Surrey County Hospital NHS Foundation Trust</c:v>
                </c:pt>
              </c:strCache>
            </c:strRef>
          </c:cat>
          <c:val>
            <c:numRef>
              <c:f>Sheet1!$C$2:$C$6</c:f>
              <c:numCache>
                <c:formatCode>0.0</c:formatCode>
                <c:ptCount val="5"/>
                <c:pt idx="0">
                  <c:v>2.35232576373547</c:v>
                </c:pt>
                <c:pt idx="1">
                  <c:v>2.1173596403203083</c:v>
                </c:pt>
                <c:pt idx="2">
                  <c:v>2.0314891791685374</c:v>
                </c:pt>
                <c:pt idx="3">
                  <c:v>2.008331364080493</c:v>
                </c:pt>
                <c:pt idx="4">
                  <c:v>1.8203514099605211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D2-428F-AEFF-37FEB8CB31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Sheet1!$B$2:$B$6</c:f>
              <c:numCache>
                <c:formatCode>0.0</c:formatCode>
                <c:ptCount val="5"/>
                <c:pt idx="0">
                  <c:v>9.402606952407881</c:v>
                </c:pt>
                <c:pt idx="1">
                  <c:v>8.9634406133886202</c:v>
                </c:pt>
                <c:pt idx="2">
                  <c:v>8.9085941409052722</c:v>
                </c:pt>
                <c:pt idx="3">
                  <c:v>8.8565748085374185</c:v>
                </c:pt>
                <c:pt idx="4">
                  <c:v>8.6767735641327999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5DF-4EA9-8C16-E8473C9404D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Ashford and St Peter's Hospitals NHS Foundation Trust</c:v>
                </c:pt>
                <c:pt idx="3">
                  <c:v>Buckinghamshire Healthcare NHS Trust</c:v>
                </c:pt>
                <c:pt idx="4">
                  <c:v>Hampshire Hospitals NHS Foundation Trust</c:v>
                </c:pt>
              </c:strCache>
            </c:strRef>
          </c:cat>
          <c:val>
            <c:numRef>
              <c:f>Sheet1!$C$2:$C$6</c:f>
              <c:numCache>
                <c:formatCode>0.0</c:formatCode>
                <c:ptCount val="5"/>
                <c:pt idx="0">
                  <c:v>0.59739304759211898</c:v>
                </c:pt>
                <c:pt idx="1">
                  <c:v>1.0365593866113798</c:v>
                </c:pt>
                <c:pt idx="2">
                  <c:v>1.0914058590947278</c:v>
                </c:pt>
                <c:pt idx="3">
                  <c:v>1.1434251914625815</c:v>
                </c:pt>
                <c:pt idx="4">
                  <c:v>1.3232264358672001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5DF-4EA9-8C16-E8473C9404D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0.31602246222662256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9.7568005133212843E-2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1.0185960775459764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9.7568005133213731E-2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0.34996636178551199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0.17484011790290666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9.402606952407881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0.40906420035481172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0.36108933497940487</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0.1006690068984728</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1.0509700943175995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0.1006690068984728</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0.36108933497940576</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0.46998707180008026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9.6210732615193724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0.61925865761330989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0.40057249851218657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0.11167661769451698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1.1658879832781572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0.11167661769451698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6.3135388221473576E-2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9.6371919902355305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0.40743550889086411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0.21324686679221738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2.2262669177970142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0.21324686679221738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0.76489449621869365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0.16918800659212963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8.3634364161500425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9.4945815007481116E-3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0.24566958498396518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2.5647554779392521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0.24566958498396474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0.88119143914860487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0.58636266912147228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7.2734413708926988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0.11820738893165661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2.1907677396595968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0.20984651598478088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0.18643189092980705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8.0006284063855748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0.87591240875912424</c:v>
                </c:pt>
                <c:pt idx="1">
                  <c:v>4.3795620437956206E-2</c:v>
                </c:pt>
                <c:pt idx="2">
                  <c:v>4.3795620437956206E-2</c:v>
                </c:pt>
                <c:pt idx="3">
                  <c:v>7.2992700729927005E-3</c:v>
                </c:pt>
                <c:pt idx="4">
                  <c:v>1.4598540145985399E-2</c:v>
                </c:pt>
                <c:pt idx="5">
                  <c:v>1.4598540145985399E-2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8.1233378992817737</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Sheet1!$B$2:$B$6</c:f>
              <c:numCache>
                <c:formatCode>0.0</c:formatCode>
                <c:ptCount val="5"/>
                <c:pt idx="0">
                  <c:v>5.1333798615479509</c:v>
                </c:pt>
                <c:pt idx="1">
                  <c:v>5.282709165844464</c:v>
                </c:pt>
                <c:pt idx="2">
                  <c:v>5.507679180268104</c:v>
                </c:pt>
                <c:pt idx="3">
                  <c:v>5.5107917625809488</c:v>
                </c:pt>
                <c:pt idx="4">
                  <c:v>5.5273524817522972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9C-40AE-8AD6-BBFC669AFF0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East Kent Hospitals University NHS Foundation Trust</c:v>
                </c:pt>
                <c:pt idx="2">
                  <c:v>Medway NHS Foundation Trust</c:v>
                </c:pt>
                <c:pt idx="3">
                  <c:v>Ashford and St Peter's Hospitals NHS Foundation Trust</c:v>
                </c:pt>
                <c:pt idx="4">
                  <c:v>Royal Berkshire NHS Foundation Trust</c:v>
                </c:pt>
              </c:strCache>
            </c:strRef>
          </c:cat>
          <c:val>
            <c:numRef>
              <c:f>Sheet1!$C$2:$C$6</c:f>
              <c:numCache>
                <c:formatCode>0.0</c:formatCode>
                <c:ptCount val="5"/>
                <c:pt idx="0">
                  <c:v>4.8666201384520491</c:v>
                </c:pt>
                <c:pt idx="1">
                  <c:v>4.717290834155536</c:v>
                </c:pt>
                <c:pt idx="2">
                  <c:v>4.492320819731896</c:v>
                </c:pt>
                <c:pt idx="3">
                  <c:v>4.4892082374190512</c:v>
                </c:pt>
                <c:pt idx="4">
                  <c:v>4.4726475182477028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9C-40AE-8AD6-BBFC669AFF0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Sheet1!$B$2:$B$6</c:f>
              <c:numCache>
                <c:formatCode>0.0</c:formatCode>
                <c:ptCount val="5"/>
                <c:pt idx="0">
                  <c:v>8.1233378992817737</c:v>
                </c:pt>
                <c:pt idx="1">
                  <c:v>6.5466999692845818</c:v>
                </c:pt>
                <c:pt idx="2">
                  <c:v>6.4317274033309761</c:v>
                </c:pt>
                <c:pt idx="3">
                  <c:v>6.3929823231681171</c:v>
                </c:pt>
                <c:pt idx="4">
                  <c:v>6.1766912831554119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F6-480F-98B2-708A905F6B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Portsmouth Hospitals University NHS Trust</c:v>
                </c:pt>
                <c:pt idx="2">
                  <c:v>Oxford University Hospitals NHS Foundation Trust</c:v>
                </c:pt>
                <c:pt idx="3">
                  <c:v>Hampshire Hospitals NHS Foundation Trust</c:v>
                </c:pt>
                <c:pt idx="4">
                  <c:v>University Hospital Southampton NHS Foundation Trust</c:v>
                </c:pt>
              </c:strCache>
            </c:strRef>
          </c:cat>
          <c:val>
            <c:numRef>
              <c:f>Sheet1!$C$2:$C$6</c:f>
              <c:numCache>
                <c:formatCode>0.0</c:formatCode>
                <c:ptCount val="5"/>
                <c:pt idx="0">
                  <c:v>1.8766621007182263</c:v>
                </c:pt>
                <c:pt idx="1">
                  <c:v>3.4533000307154182</c:v>
                </c:pt>
                <c:pt idx="2">
                  <c:v>3.5682725966690239</c:v>
                </c:pt>
                <c:pt idx="3">
                  <c:v>3.6070176768318829</c:v>
                </c:pt>
                <c:pt idx="4">
                  <c:v>3.8233087168445881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F6-480F-98B2-708A905F6B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0.55564340420162761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0.73504193208933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0.2049241951064209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2.1393794107471322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0.20492419510642179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0.73504193208932911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3.5389554202220452E-2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8.5324164978307397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0.14498795120742258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0.73727097563595922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0.20554563578171958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2.145867162889056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0.20554563578171958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0.47332227711929065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7.8808183290712019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1.3073520930390101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0.30803176480851668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8.5876953021128521E-2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0.8965431585845316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8.587695302112941E-2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0.30803176480851668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0.88249467627016642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9.5739084692267227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0.3592759622254702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0.62870793068401598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0.17527907052354186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1.8298885322849268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0.1752790705235423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0.62870793068401643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1.82800782754585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8.5835750855464283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0.37001619260594021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0.24958049135652383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2.6055847834610795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0.24958049135652427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0.89521945655676927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0.32980141845669575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6.0459711147337769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0.19060113756770125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0.10549526862333103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1.1013555793486711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0.10549526862333103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0.37840063753773201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0.5020769441477082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9.3426366811213626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9.601824609577589</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0.2481751824817518</c:v>
                </c:pt>
                <c:pt idx="1">
                  <c:v>0.75182481751824815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Sheet1!$B$2:$B$6</c:f>
              <c:numCache>
                <c:formatCode>0.0</c:formatCode>
                <c:ptCount val="5"/>
                <c:pt idx="0">
                  <c:v>9.1170346262171602</c:v>
                </c:pt>
                <c:pt idx="1">
                  <c:v>9.1727990639574255</c:v>
                </c:pt>
                <c:pt idx="2">
                  <c:v>9.3622823599903118</c:v>
                </c:pt>
                <c:pt idx="3">
                  <c:v>9.3677171175067588</c:v>
                </c:pt>
                <c:pt idx="4">
                  <c:v>9.372152142335727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B65-4671-A794-2D232FD609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Buckinghamshire Healthcare NHS Trust</c:v>
                </c:pt>
                <c:pt idx="3">
                  <c:v>East Sussex Healthcare NHS Trust</c:v>
                </c:pt>
                <c:pt idx="4">
                  <c:v>East Kent Hospitals University NHS Foundation Trust</c:v>
                </c:pt>
              </c:strCache>
            </c:strRef>
          </c:cat>
          <c:val>
            <c:numRef>
              <c:f>Sheet1!$C$2:$C$6</c:f>
              <c:numCache>
                <c:formatCode>0.0</c:formatCode>
                <c:ptCount val="5"/>
                <c:pt idx="0">
                  <c:v>0.88296537378283979</c:v>
                </c:pt>
                <c:pt idx="1">
                  <c:v>0.8272009360425745</c:v>
                </c:pt>
                <c:pt idx="2">
                  <c:v>0.63771764000968822</c:v>
                </c:pt>
                <c:pt idx="3">
                  <c:v>0.63228288249324116</c:v>
                </c:pt>
                <c:pt idx="4">
                  <c:v>0.62784785766427298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B65-4671-A794-2D232FD609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Sheet1!$B$2:$B$6</c:f>
              <c:numCache>
                <c:formatCode>0.0</c:formatCode>
                <c:ptCount val="5"/>
                <c:pt idx="0">
                  <c:v>9.8053922975736914</c:v>
                </c:pt>
                <c:pt idx="1">
                  <c:v>9.6032936694397524</c:v>
                </c:pt>
                <c:pt idx="2">
                  <c:v>9.601824609577589</c:v>
                </c:pt>
                <c:pt idx="3">
                  <c:v>9.562734433266483</c:v>
                </c:pt>
                <c:pt idx="4">
                  <c:v>9.5000808392833296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CE7-4932-9F9D-FE9DD264ED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Portsmouth Hospitals University NHS Trust</c:v>
                </c:pt>
                <c:pt idx="2">
                  <c:v>Queen Victoria Hospital NHS Foundation Trust</c:v>
                </c:pt>
                <c:pt idx="3">
                  <c:v>Oxford University Hospitals NHS Foundation Trust</c:v>
                </c:pt>
                <c:pt idx="4">
                  <c:v>Hampshire Hospitals NHS Foundation Trust</c:v>
                </c:pt>
              </c:strCache>
            </c:strRef>
          </c:cat>
          <c:val>
            <c:numRef>
              <c:f>Sheet1!$C$2:$C$6</c:f>
              <c:numCache>
                <c:formatCode>0.0</c:formatCode>
                <c:ptCount val="5"/>
                <c:pt idx="0">
                  <c:v>0.19460770242630865</c:v>
                </c:pt>
                <c:pt idx="1">
                  <c:v>0.39670633056024762</c:v>
                </c:pt>
                <c:pt idx="2">
                  <c:v>0.39817539042241101</c:v>
                </c:pt>
                <c:pt idx="3">
                  <c:v>0.43726556673351702</c:v>
                </c:pt>
                <c:pt idx="4">
                  <c:v>0.49991916071667042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CE7-4932-9F9D-FE9DD264ED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0.35081067515701925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7.8337707961354752E-2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2.1839967285718132E-2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0.2280061479231037</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2.1839967285718132E-2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7.8337707961354752E-2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4.2934557898137271E-2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9.8862173132986317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3.4477404547992307E-3</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0.31328169208007051</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8.7340593493221874E-2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0.91182335665534708</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8.7340593493221874E-2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0.27903849409373649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9.4954798699443455</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0.57622335451021378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9.4237766454897862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Sheet1!$B$2:$B$6</c:f>
              <c:numCache>
                <c:formatCode>0.0</c:formatCode>
                <c:ptCount val="5"/>
                <c:pt idx="0">
                  <c:v>5.7053116686386192</c:v>
                </c:pt>
                <c:pt idx="1">
                  <c:v>6.206263266557408</c:v>
                </c:pt>
                <c:pt idx="2">
                  <c:v>6.235380441927397</c:v>
                </c:pt>
                <c:pt idx="3">
                  <c:v>6.2626349614155181</c:v>
                </c:pt>
                <c:pt idx="4">
                  <c:v>6.2773745284822011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8DC-4DA4-A13C-B9EA5F7100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Medway NHS Foundation Trust</c:v>
                </c:pt>
                <c:pt idx="2">
                  <c:v>Frimley Health NHS Foundation Trust</c:v>
                </c:pt>
                <c:pt idx="3">
                  <c:v>Royal Berkshire NHS Foundation Trust</c:v>
                </c:pt>
                <c:pt idx="4">
                  <c:v>University Hospital Southampton NHS Foundation Trust</c:v>
                </c:pt>
              </c:strCache>
            </c:strRef>
          </c:cat>
          <c:val>
            <c:numRef>
              <c:f>Sheet1!$C$2:$C$6</c:f>
              <c:numCache>
                <c:formatCode>0.0</c:formatCode>
                <c:ptCount val="5"/>
                <c:pt idx="0">
                  <c:v>4.2946883313613808</c:v>
                </c:pt>
                <c:pt idx="1">
                  <c:v>3.793736733442592</c:v>
                </c:pt>
                <c:pt idx="2">
                  <c:v>3.764619558072603</c:v>
                </c:pt>
                <c:pt idx="3">
                  <c:v>3.7373650385844819</c:v>
                </c:pt>
                <c:pt idx="4">
                  <c:v>3.7226254715177989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8DC-4DA4-A13C-B9EA5F7100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Sheet1!$B$2:$B$6</c:f>
              <c:numCache>
                <c:formatCode>0.0</c:formatCode>
                <c:ptCount val="5"/>
                <c:pt idx="0">
                  <c:v>6.9915182959720967</c:v>
                </c:pt>
                <c:pt idx="1">
                  <c:v>6.9795632404220633</c:v>
                </c:pt>
                <c:pt idx="2">
                  <c:v>6.866070455529929</c:v>
                </c:pt>
                <c:pt idx="3">
                  <c:v>6.7938970596138022</c:v>
                </c:pt>
                <c:pt idx="4">
                  <c:v>6.4559777550178232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EC-4C4F-A137-706C8D3D62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Ashford and St Peter's Hospitals NHS Foundation Trust</c:v>
                </c:pt>
                <c:pt idx="1">
                  <c:v>Oxford University Hospitals NHS Foundation Trust</c:v>
                </c:pt>
                <c:pt idx="2">
                  <c:v>East Kent Hospitals University NHS Foundation Trust</c:v>
                </c:pt>
                <c:pt idx="3">
                  <c:v>Hampshire Hospitals NHS Foundation Trust</c:v>
                </c:pt>
                <c:pt idx="4">
                  <c:v>University Hospitals Sussex NHS Foundation Trust</c:v>
                </c:pt>
              </c:strCache>
            </c:strRef>
          </c:cat>
          <c:val>
            <c:numRef>
              <c:f>Sheet1!$C$2:$C$6</c:f>
              <c:numCache>
                <c:formatCode>0.0</c:formatCode>
                <c:ptCount val="5"/>
                <c:pt idx="0">
                  <c:v>3.0084817040279033</c:v>
                </c:pt>
                <c:pt idx="1">
                  <c:v>3.0204367595779367</c:v>
                </c:pt>
                <c:pt idx="2">
                  <c:v>3.133929544470071</c:v>
                </c:pt>
                <c:pt idx="3">
                  <c:v>3.2061029403861978</c:v>
                </c:pt>
                <c:pt idx="4">
                  <c:v>3.5440222449821768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EC-4C4F-A137-706C8D3D62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0.36496350364963498</c:v>
                </c:pt>
                <c:pt idx="1">
                  <c:v>0.18978102189781018</c:v>
                </c:pt>
                <c:pt idx="2">
                  <c:v>0.44525547445255476</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0.16678297765252736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0.13749607193089197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1.4354394081908968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0.13749607193089197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0.20721855237393427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7.9428554141855354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0.2637812508187265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0.67579492237425143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0.18840657175966324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1.9669377755162216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0.18840657175966324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0.62904282418888435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7.5366943440497343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0.28835169761465806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0.28034886247995772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7.8159166823866144E-2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0.81597056988459116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7.8159166823866144E-2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0.28034886247995772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0.726184089912433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9.9240837274507108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9.3607941163042394</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Sheet1!$B$2:$B$6</c:f>
              <c:numCache>
                <c:formatCode>0.0</c:formatCode>
                <c:ptCount val="5"/>
                <c:pt idx="0">
                  <c:v>7.558442853692025</c:v>
                </c:pt>
                <c:pt idx="1">
                  <c:v>7.8853060965307762</c:v>
                </c:pt>
                <c:pt idx="2">
                  <c:v>8.3607620787614056</c:v>
                </c:pt>
                <c:pt idx="3">
                  <c:v>8.3961478880932425</c:v>
                </c:pt>
                <c:pt idx="4">
                  <c:v>8.4045707766544382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832-4E85-A5DE-97610F10256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Royal Surrey County Hospital NHS Foundation Trust</c:v>
                </c:pt>
                <c:pt idx="4">
                  <c:v>Dartford and Gravesham NHS Trust</c:v>
                </c:pt>
              </c:strCache>
            </c:strRef>
          </c:cat>
          <c:val>
            <c:numRef>
              <c:f>Sheet1!$C$2:$C$6</c:f>
              <c:numCache>
                <c:formatCode>0.0</c:formatCode>
                <c:ptCount val="5"/>
                <c:pt idx="0">
                  <c:v>2.441557146307975</c:v>
                </c:pt>
                <c:pt idx="1">
                  <c:v>2.1146939034692238</c:v>
                </c:pt>
                <c:pt idx="2">
                  <c:v>1.6392379212385944</c:v>
                </c:pt>
                <c:pt idx="3">
                  <c:v>1.6038521119067575</c:v>
                </c:pt>
                <c:pt idx="4">
                  <c:v>1.5954292233455618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832-4E85-A5DE-97610F10256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Sheet1!$B$2:$B$6</c:f>
              <c:numCache>
                <c:formatCode>0.0</c:formatCode>
                <c:ptCount val="5"/>
                <c:pt idx="0">
                  <c:v>9.3607941163042394</c:v>
                </c:pt>
                <c:pt idx="1">
                  <c:v>9.0771687789155582</c:v>
                </c:pt>
                <c:pt idx="2">
                  <c:v>9.0348887956369364</c:v>
                </c:pt>
                <c:pt idx="3">
                  <c:v>8.9367011553522406</c:v>
                </c:pt>
                <c:pt idx="4">
                  <c:v>8.9342944015828447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E7-4471-9B17-A33154F5104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University Hospitals Sussex NHS Foundation Trust</c:v>
                </c:pt>
                <c:pt idx="3">
                  <c:v>Oxford University Hospitals NHS Foundation Trust</c:v>
                </c:pt>
                <c:pt idx="4">
                  <c:v>Portsmouth Hospitals University NHS Trust</c:v>
                </c:pt>
              </c:strCache>
            </c:strRef>
          </c:cat>
          <c:val>
            <c:numRef>
              <c:f>Sheet1!$C$2:$C$6</c:f>
              <c:numCache>
                <c:formatCode>0.0</c:formatCode>
                <c:ptCount val="5"/>
                <c:pt idx="0">
                  <c:v>0.63920588369576059</c:v>
                </c:pt>
                <c:pt idx="1">
                  <c:v>0.92283122108444182</c:v>
                </c:pt>
                <c:pt idx="2">
                  <c:v>0.96511120436306364</c:v>
                </c:pt>
                <c:pt idx="3">
                  <c:v>1.0632988446477594</c:v>
                </c:pt>
                <c:pt idx="4">
                  <c:v>1.0657055984171553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E7-4471-9B17-A33154F5104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0.30209623706799071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0.12636031345307508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1.3191836756839423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0.12636031345307508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0.42225375896686224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9.0916232264717962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0.11117912031079236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0.30729038912708795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8.5670263024061555E-2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0.89438534445280027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8.5670263024061555E-2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7.0841066822907806E-2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9.5451569889700831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0.43065693430656926</c:v>
                </c:pt>
                <c:pt idx="1">
                  <c:v>0.56204379562043794</c:v>
                </c:pt>
                <c:pt idx="2">
                  <c:v>7.2992700729927005E-3</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0.18236177648858209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0.39691517629932527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0.11065698360563392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1.1552431486108041</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0.11065698360563303</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0.39691517629932704</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0.17844639455438127</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9.4456021334708371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Sheet1!$B$2:$B$6</c:f>
              <c:numCache>
                <c:formatCode>0.0</c:formatCode>
                <c:ptCount val="5"/>
                <c:pt idx="0">
                  <c:v>7.9158063351913226</c:v>
                </c:pt>
                <c:pt idx="1">
                  <c:v>7.9274052793184202</c:v>
                </c:pt>
                <c:pt idx="2">
                  <c:v>8.0499337023658804</c:v>
                </c:pt>
                <c:pt idx="3">
                  <c:v>8.2073461258565601</c:v>
                </c:pt>
                <c:pt idx="4">
                  <c:v>8.2121766077851994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91-40E4-9E65-B637F0F25F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Dartford and Gravesham NHS Trust</c:v>
                </c:pt>
                <c:pt idx="3">
                  <c:v>Royal Surrey County Hospital NHS Foundation Trust</c:v>
                </c:pt>
                <c:pt idx="4">
                  <c:v>East Kent Hospitals University NHS Foundation Trust</c:v>
                </c:pt>
              </c:strCache>
            </c:strRef>
          </c:cat>
          <c:val>
            <c:numRef>
              <c:f>Sheet1!$C$2:$C$6</c:f>
              <c:numCache>
                <c:formatCode>0.0</c:formatCode>
                <c:ptCount val="5"/>
                <c:pt idx="0">
                  <c:v>2.0841936648086774</c:v>
                </c:pt>
                <c:pt idx="1">
                  <c:v>2.0725947206815798</c:v>
                </c:pt>
                <c:pt idx="2">
                  <c:v>1.9500662976341196</c:v>
                </c:pt>
                <c:pt idx="3">
                  <c:v>1.7926538741434399</c:v>
                </c:pt>
                <c:pt idx="4">
                  <c:v>1.7878233922148006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91-40E4-9E65-B637F0F25F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Sheet1!$B$2:$B$6</c:f>
              <c:numCache>
                <c:formatCode>0.0</c:formatCode>
                <c:ptCount val="5"/>
                <c:pt idx="0">
                  <c:v>9.3868609897114492</c:v>
                </c:pt>
                <c:pt idx="1">
                  <c:v>8.9292842428072188</c:v>
                </c:pt>
                <c:pt idx="2">
                  <c:v>8.746148073779235</c:v>
                </c:pt>
                <c:pt idx="3">
                  <c:v>8.6902836938714891</c:v>
                </c:pt>
                <c:pt idx="4">
                  <c:v>8.6797417574010254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D3-471E-B167-6995C8D35F7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University Hospital Southampton NHS Foundation Trust</c:v>
                </c:pt>
                <c:pt idx="3">
                  <c:v>Surrey and Sussex Healthcare NHS Trust</c:v>
                </c:pt>
                <c:pt idx="4">
                  <c:v>Hampshire Hospitals NHS Foundation Trust</c:v>
                </c:pt>
              </c:strCache>
            </c:strRef>
          </c:cat>
          <c:val>
            <c:numRef>
              <c:f>Sheet1!$C$2:$C$6</c:f>
              <c:numCache>
                <c:formatCode>0.0</c:formatCode>
                <c:ptCount val="5"/>
                <c:pt idx="0">
                  <c:v>0.61313901028855078</c:v>
                </c:pt>
                <c:pt idx="1">
                  <c:v>1.0707157571927812</c:v>
                </c:pt>
                <c:pt idx="2">
                  <c:v>1.253851926220765</c:v>
                </c:pt>
                <c:pt idx="3">
                  <c:v>1.3097163061285109</c:v>
                </c:pt>
                <c:pt idx="4">
                  <c:v>1.3202582425989746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D3-471E-B167-6995C8D35F7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0.137221104486553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0.30384680239180728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8.4710216788330683E-2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0.88436259848558496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8.471021678833246E-2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0.30384680239180639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0.32789997751208588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9.45077321558772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0.20648088719381619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0.22528506315386743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6.280779125767566E-2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0.65570439538090852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6.280779125767566E-2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0.22528506315386743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7.2949527291775951E-2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9.559289899238248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0.22214622037646592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7.6821815154037409E-2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0.80200880892283521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7.6821815154037409E-2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0.2755519201044514</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0.20250401240677895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9.454663311131462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1.6550031284120061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0.42056876770982488</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0.11725142804419075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1.2240882093408851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0.11725142804419164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0.42056876770982576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0.1318820314099618</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9.0827175328883669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9.1664914383485172</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Sheet1!$B$2:$B$6</c:f>
              <c:numCache>
                <c:formatCode>0.0</c:formatCode>
                <c:ptCount val="5"/>
                <c:pt idx="0">
                  <c:v>7.6339676852541229</c:v>
                </c:pt>
                <c:pt idx="1">
                  <c:v>7.723693825454748</c:v>
                </c:pt>
                <c:pt idx="2">
                  <c:v>7.8259199245857776</c:v>
                </c:pt>
                <c:pt idx="3">
                  <c:v>8.0753103947711811</c:v>
                </c:pt>
                <c:pt idx="4">
                  <c:v>8.0899770784199507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A8-4885-9C2B-87C9D256C5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Buckinghamshire Healthcare NHS Trust</c:v>
                </c:pt>
                <c:pt idx="2">
                  <c:v>Medway NHS Foundation Trust</c:v>
                </c:pt>
                <c:pt idx="3">
                  <c:v>Portsmouth Hospitals University NHS Trust</c:v>
                </c:pt>
                <c:pt idx="4">
                  <c:v>Frimley Health NHS Foundation Trust</c:v>
                </c:pt>
              </c:strCache>
            </c:strRef>
          </c:cat>
          <c:val>
            <c:numRef>
              <c:f>Sheet1!$C$2:$C$6</c:f>
              <c:numCache>
                <c:formatCode>0.0</c:formatCode>
                <c:ptCount val="5"/>
                <c:pt idx="0">
                  <c:v>2.3660323147458771</c:v>
                </c:pt>
                <c:pt idx="1">
                  <c:v>2.276306174545252</c:v>
                </c:pt>
                <c:pt idx="2">
                  <c:v>2.1740800754142224</c:v>
                </c:pt>
                <c:pt idx="3">
                  <c:v>1.9246896052288189</c:v>
                </c:pt>
                <c:pt idx="4">
                  <c:v>1.9100229215800493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A8-4885-9C2B-87C9D256C5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30</c:v>
                </c:pt>
                <c:pt idx="1">
                  <c:v>25</c:v>
                </c:pt>
                <c:pt idx="2">
                  <c:v>5</c:v>
                </c:pt>
                <c:pt idx="3">
                  <c:v>12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Sheet1!$B$2:$B$6</c:f>
              <c:numCache>
                <c:formatCode>0.0</c:formatCode>
                <c:ptCount val="5"/>
                <c:pt idx="0">
                  <c:v>9.1664914383485172</c:v>
                </c:pt>
                <c:pt idx="1">
                  <c:v>8.690806841238766</c:v>
                </c:pt>
                <c:pt idx="2">
                  <c:v>8.5549911039313766</c:v>
                </c:pt>
                <c:pt idx="3">
                  <c:v>8.5485976936386532</c:v>
                </c:pt>
                <c:pt idx="4">
                  <c:v>8.4904714619292161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E3-4F47-9B3C-A03F3DC3CE2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Maidstone and Tunbridge Wells NHS Trust</c:v>
                </c:pt>
                <c:pt idx="3">
                  <c:v>Oxford University Hospitals NHS Foundation Trust</c:v>
                </c:pt>
                <c:pt idx="4">
                  <c:v>Ashford and St Peter's Hospitals NHS Foundation Trust</c:v>
                </c:pt>
              </c:strCache>
            </c:strRef>
          </c:cat>
          <c:val>
            <c:numRef>
              <c:f>Sheet1!$C$2:$C$6</c:f>
              <c:numCache>
                <c:formatCode>0.0</c:formatCode>
                <c:ptCount val="5"/>
                <c:pt idx="0">
                  <c:v>0.83350856165148279</c:v>
                </c:pt>
                <c:pt idx="1">
                  <c:v>1.309193158761234</c:v>
                </c:pt>
                <c:pt idx="2">
                  <c:v>1.4450088960686234</c:v>
                </c:pt>
                <c:pt idx="3">
                  <c:v>1.4514023063613468</c:v>
                </c:pt>
                <c:pt idx="4">
                  <c:v>1.5095285380707839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E3-4F47-9B3C-A03F3DC3CE2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7.5050449876609804E-2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0.36226151097726422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0.10099580080287129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1.0543817761361645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0.10099580080287041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0.21873513647992482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9.0712052365141371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0.50594644808373879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0.35836817559315826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9.9910368006405292E-2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1.043050012332956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9.9910368006407069E-2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0.35836817559315826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0.33656528469817104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8.7627625801352806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0.64394997354891181</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0.37472359415678103</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0.10447013642023162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1.0906533451519547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0.10447013642023251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0.37472359415678191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0.11523565843949868</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9.0977595381685781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0.72990689197139247</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0.31125284893056282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8.6774967191836971E-2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0.90591829862777029</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8.6774967191836083E-2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0.31125284893056282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0.17520552337360762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9.3721896047025677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0.42583945238086329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0.2424192792734523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6.7584682607405355E-2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0.70557446072716345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6.7584682607405355E-2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0.2424192792734523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0.28923679719875572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9.4669792443115259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0.61352445879936468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0.41479426064642855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0.11564153864816884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1.2072811933336105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0.11564153864816795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0.41479426064642944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0.18392349816159737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9.2280524262590085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1.3254158595116916</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0.22096348589346526</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6.1602967827859345E-2</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0.64312621036964757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6.1602967827859345E-2</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0.22096348589346526</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0.73226594301107539</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9.8199234682331564</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Sheet1!$B$2:$B$6</c:f>
              <c:numCache>
                <c:formatCode>0.0</c:formatCode>
                <c:ptCount val="5"/>
                <c:pt idx="0">
                  <c:v>6.198268876491829</c:v>
                </c:pt>
                <c:pt idx="1">
                  <c:v>6.6580704359345129</c:v>
                </c:pt>
                <c:pt idx="2">
                  <c:v>6.700354661866835</c:v>
                </c:pt>
                <c:pt idx="3">
                  <c:v>7.0065173643764282</c:v>
                </c:pt>
                <c:pt idx="4">
                  <c:v>7.3752601935258806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F7-4FF9-BDD2-C74EF2CA90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East Kent Hospitals University NHS Foundation Trust</c:v>
                </c:pt>
                <c:pt idx="3">
                  <c:v>Surrey and Sussex Healthcare NHS Trust</c:v>
                </c:pt>
                <c:pt idx="4">
                  <c:v>Maidstone and Tunbridge Wells NHS Trust</c:v>
                </c:pt>
              </c:strCache>
            </c:strRef>
          </c:cat>
          <c:val>
            <c:numRef>
              <c:f>Sheet1!$C$2:$C$6</c:f>
              <c:numCache>
                <c:formatCode>0.0</c:formatCode>
                <c:ptCount val="5"/>
                <c:pt idx="0">
                  <c:v>3.801731123508171</c:v>
                </c:pt>
                <c:pt idx="1">
                  <c:v>3.3419295640654871</c:v>
                </c:pt>
                <c:pt idx="2">
                  <c:v>3.299645338133165</c:v>
                </c:pt>
                <c:pt idx="3">
                  <c:v>2.9934826356235718</c:v>
                </c:pt>
                <c:pt idx="4">
                  <c:v>2.6247398064741194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F7-4FF9-BDD2-C74EF2CA90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7.8808183290712019</c:v>
                </c:pt>
                <c:pt idx="1">
                  <c:v>8.826798837765784</c:v>
                </c:pt>
                <c:pt idx="2">
                  <c:v>7.9428554141855354</c:v>
                </c:pt>
                <c:pt idx="3">
                  <c:v>9.7423568507059635</c:v>
                </c:pt>
                <c:pt idx="4">
                  <c:v>9.0712052365141371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8.6138900947930974</c:v>
                </c:pt>
                <c:pt idx="2">
                  <c:v>7.5969955958583961</c:v>
                </c:pt>
                <c:pt idx="3">
                  <c:v>9.2949832385402029</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Sheet1!$B$2:$B$6</c:f>
              <c:numCache>
                <c:formatCode>0.0</c:formatCode>
                <c:ptCount val="5"/>
                <c:pt idx="0">
                  <c:v>8.8192995826229357</c:v>
                </c:pt>
                <c:pt idx="1">
                  <c:v>8.1908756520718242</c:v>
                </c:pt>
                <c:pt idx="2">
                  <c:v>7.9523123952027834</c:v>
                </c:pt>
                <c:pt idx="3">
                  <c:v>7.8218707561155272</c:v>
                </c:pt>
                <c:pt idx="4">
                  <c:v>7.6987050317664023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FC-4517-AFD5-62DFFAEA87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Hospitals Sussex NHS Foundation Trust</c:v>
                </c:pt>
                <c:pt idx="2">
                  <c:v>University Hospital Southampton NHS Foundation Trust</c:v>
                </c:pt>
                <c:pt idx="3">
                  <c:v>Oxford University Hospitals NHS Foundation Trust</c:v>
                </c:pt>
                <c:pt idx="4">
                  <c:v>Royal Berkshire NHS Foundation Trust</c:v>
                </c:pt>
              </c:strCache>
            </c:strRef>
          </c:cat>
          <c:val>
            <c:numRef>
              <c:f>Sheet1!$C$2:$C$6</c:f>
              <c:numCache>
                <c:formatCode>0.0</c:formatCode>
                <c:ptCount val="5"/>
                <c:pt idx="0">
                  <c:v>1.1807004173770643</c:v>
                </c:pt>
                <c:pt idx="1">
                  <c:v>1.8091243479281758</c:v>
                </c:pt>
                <c:pt idx="2">
                  <c:v>2.0476876047972166</c:v>
                </c:pt>
                <c:pt idx="3">
                  <c:v>2.1781292438844728</c:v>
                </c:pt>
                <c:pt idx="4">
                  <c:v>2.3012949682335977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FC-4517-AFD5-62DFFAEA87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0.63298749200027427</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0.33692758751374896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9.3932892350980346E-2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0.98064601782748095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9.3932892350979458E-2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0.33692758751374896</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0.48145704468761608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9.3301121387787482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0.33904707930757105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0.11096592719702514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1.1584684757038914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5.7947377440044079E-2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9.4705499649524238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0.72831935382215285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0.65132723822494931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0.18158516435211336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1.8957232537148698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0.18158516435211425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0.55183517761228806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8.2947180449423943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0.90085720990777585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0.26389399874475394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2.7550157620044029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0.26389399874475394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0.86167840145125485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8.1818181818181817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Sheet1!$B$2:$B$6</c:f>
              <c:numCache>
                <c:formatCode>0.0</c:formatCode>
                <c:ptCount val="5"/>
                <c:pt idx="0">
                  <c:v>7.528545484014507</c:v>
                </c:pt>
                <c:pt idx="1">
                  <c:v>7.8514903781126337</c:v>
                </c:pt>
                <c:pt idx="2">
                  <c:v>7.9305364879139217</c:v>
                </c:pt>
                <c:pt idx="3">
                  <c:v>8.0059449092691093</c:v>
                </c:pt>
                <c:pt idx="4">
                  <c:v>8.2244317685626562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F2-479D-8E5B-03A53EF66B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Royal Surrey County Hospital NHS Foundation Trust</c:v>
                </c:pt>
                <c:pt idx="2">
                  <c:v>East Sussex Healthcare NHS Trust</c:v>
                </c:pt>
                <c:pt idx="3">
                  <c:v>East Kent Hospitals University NHS Foundation Trust</c:v>
                </c:pt>
                <c:pt idx="4">
                  <c:v>Ashford and St Peter's Hospitals NHS Foundation Trust</c:v>
                </c:pt>
              </c:strCache>
            </c:strRef>
          </c:cat>
          <c:val>
            <c:numRef>
              <c:f>Sheet1!$C$2:$C$6</c:f>
              <c:numCache>
                <c:formatCode>0.0</c:formatCode>
                <c:ptCount val="5"/>
                <c:pt idx="0">
                  <c:v>2.471454515985493</c:v>
                </c:pt>
                <c:pt idx="1">
                  <c:v>2.1485096218873663</c:v>
                </c:pt>
                <c:pt idx="2">
                  <c:v>2.0694635120860783</c:v>
                </c:pt>
                <c:pt idx="3">
                  <c:v>1.9940550907308907</c:v>
                </c:pt>
                <c:pt idx="4">
                  <c:v>1.7755682314373438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F2-479D-8E5B-03A53EF66B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Sheet1!$B$2:$B$6</c:f>
              <c:numCache>
                <c:formatCode>0.0</c:formatCode>
                <c:ptCount val="5"/>
                <c:pt idx="0">
                  <c:v>9.308783997696267</c:v>
                </c:pt>
                <c:pt idx="1">
                  <c:v>8.5533111480381017</c:v>
                </c:pt>
                <c:pt idx="2">
                  <c:v>8.5306791886073405</c:v>
                </c:pt>
                <c:pt idx="3">
                  <c:v>8.4712035165631256</c:v>
                </c:pt>
                <c:pt idx="4">
                  <c:v>8.4593146221407558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71-4EBD-BF88-A6E5A977691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Surrey and Sussex Healthcare NHS Trust</c:v>
                </c:pt>
                <c:pt idx="2">
                  <c:v>Isle Of Wight NHS Trust</c:v>
                </c:pt>
                <c:pt idx="3">
                  <c:v>Oxford University Hospitals NHS Foundation Trust</c:v>
                </c:pt>
                <c:pt idx="4">
                  <c:v>Portsmouth Hospitals University NHS Trust</c:v>
                </c:pt>
              </c:strCache>
            </c:strRef>
          </c:cat>
          <c:val>
            <c:numRef>
              <c:f>Sheet1!$C$2:$C$6</c:f>
              <c:numCache>
                <c:formatCode>0.0</c:formatCode>
                <c:ptCount val="5"/>
                <c:pt idx="0">
                  <c:v>0.69121600230373303</c:v>
                </c:pt>
                <c:pt idx="1">
                  <c:v>1.4466888519618983</c:v>
                </c:pt>
                <c:pt idx="2">
                  <c:v>1.4693208113926595</c:v>
                </c:pt>
                <c:pt idx="3">
                  <c:v>1.5287964834368744</c:v>
                </c:pt>
                <c:pt idx="4">
                  <c:v>1.5406853778592442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71-4EBD-BF88-A6E5A977691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4.5366680463811093E-2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0.22071480186763992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6.1533636580753281E-2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0.64240240202429177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6.1533636580753281E-2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0.18733606462732588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9.7104332302891319</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0.17123717466233224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0.13252387034919355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1.3835303318397907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0.13252387034919444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0.4753494415768742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0.40216169379587718</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8.7838761382558186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8.5835750855464283</c:v>
                </c:pt>
                <c:pt idx="1">
                  <c:v>8.7936538545865961</c:v>
                </c:pt>
                <c:pt idx="2">
                  <c:v>6.0459711147337769</c:v>
                </c:pt>
                <c:pt idx="3">
                  <c:v>8.6377398656008122</c:v>
                </c:pt>
                <c:pt idx="4">
                  <c:v>9.2785753281723746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5.0366359906505567</c:v>
                </c:pt>
                <c:pt idx="1">
                  <c:v>5.8851012688846627</c:v>
                </c:pt>
                <c:pt idx="2">
                  <c:v>3.2685773566332479</c:v>
                </c:pt>
                <c:pt idx="3">
                  <c:v>6.4598193756752407</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0.49250523092705834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0.34525370610082273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9.625415196261411E-2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1.0048796375694025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9.6254151962614998E-2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0.34525370610082184</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0.16924351138040805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9.1355049420462038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9.8838502998805922E-3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0.32857450306895419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9.1604114859823227E-2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0.9563339124940704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9.1604114859823227E-2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0.32857450306895331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0.28624320343944909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9.3336363758197276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0.24037450330028953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0.13398604756098376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1.3987952536814596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0.13398604756098464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0.45369752236735295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8.9514279048083569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0.44091543015975176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0.19245997459058728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5.3656401983859681E-2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0.56016519474153981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5.3656401983859681E-2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0.19245997459058728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0.1360752308807669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9.764013988263196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0.24707912446062608</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0.28367438194917938</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7.9086296788552168E-2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0.82564967467017425</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7.908629678855128E-2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0.28367438194917938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0.22747601041961829</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9.4825954043914251</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Sheet1!$B$2:$B$6</c:f>
              <c:numCache>
                <c:formatCode>0.0</c:formatCode>
                <c:ptCount val="5"/>
                <c:pt idx="0">
                  <c:v>7.1233496741181286</c:v>
                </c:pt>
                <c:pt idx="1">
                  <c:v>7.2533243883787692</c:v>
                </c:pt>
                <c:pt idx="2">
                  <c:v>7.4547728451724922</c:v>
                </c:pt>
                <c:pt idx="3">
                  <c:v>7.6360797923212518</c:v>
                </c:pt>
                <c:pt idx="4">
                  <c:v>7.7889998622429841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84-4009-A01E-89F8F1C542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Medway NHS Foundation Trust</c:v>
                </c:pt>
                <c:pt idx="2">
                  <c:v>Royal Surrey County Hospital NHS Foundation Trust</c:v>
                </c:pt>
                <c:pt idx="3">
                  <c:v>East Kent Hospitals University NHS Foundation Trust</c:v>
                </c:pt>
                <c:pt idx="4">
                  <c:v>Surrey and Sussex Healthcare NHS Trust</c:v>
                </c:pt>
              </c:strCache>
            </c:strRef>
          </c:cat>
          <c:val>
            <c:numRef>
              <c:f>Sheet1!$C$2:$C$6</c:f>
              <c:numCache>
                <c:formatCode>0.0</c:formatCode>
                <c:ptCount val="5"/>
                <c:pt idx="0">
                  <c:v>2.8766503258818714</c:v>
                </c:pt>
                <c:pt idx="1">
                  <c:v>2.7466756116212308</c:v>
                </c:pt>
                <c:pt idx="2">
                  <c:v>2.5452271548275078</c:v>
                </c:pt>
                <c:pt idx="3">
                  <c:v>2.3639202076787482</c:v>
                </c:pt>
                <c:pt idx="4">
                  <c:v>2.2110001377570159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84-4009-A01E-89F8F1C542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Sheet1!$B$2:$B$6</c:f>
              <c:numCache>
                <c:formatCode>0.0</c:formatCode>
                <c:ptCount val="5"/>
                <c:pt idx="0">
                  <c:v>9.3799897028388397</c:v>
                </c:pt>
                <c:pt idx="1">
                  <c:v>8.6185094552171737</c:v>
                </c:pt>
                <c:pt idx="2">
                  <c:v>8.3693189907282974</c:v>
                </c:pt>
                <c:pt idx="3">
                  <c:v>8.2676718048451363</c:v>
                </c:pt>
                <c:pt idx="4">
                  <c:v>8.1461138807797955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23-479E-9E5B-21289D74D7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Hampshire Hospitals NHS Foundation Trust</c:v>
                </c:pt>
                <c:pt idx="3">
                  <c:v>Ashford and St Peter's Hospitals NHS Foundation Trust</c:v>
                </c:pt>
                <c:pt idx="4">
                  <c:v>University Hospitals Sussex NHS Foundation Trust</c:v>
                </c:pt>
              </c:strCache>
            </c:strRef>
          </c:cat>
          <c:val>
            <c:numRef>
              <c:f>Sheet1!$C$2:$C$6</c:f>
              <c:numCache>
                <c:formatCode>0.0</c:formatCode>
                <c:ptCount val="5"/>
                <c:pt idx="0">
                  <c:v>0.6200102971611603</c:v>
                </c:pt>
                <c:pt idx="1">
                  <c:v>1.3814905447828263</c:v>
                </c:pt>
                <c:pt idx="2">
                  <c:v>1.6306810092717026</c:v>
                </c:pt>
                <c:pt idx="3">
                  <c:v>1.7323281951548637</c:v>
                </c:pt>
                <c:pt idx="4">
                  <c:v>1.8538861192202045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23-479E-9E5B-21289D74D7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6.1397962835016529E-2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0.21349167302656014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5.9519882263771251E-2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0.62137909376233225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5.9519882263771251E-2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0.20562643669630276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9.7423568507059635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0.27087817486446752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0.21614464020638202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6.0259509678527223E-2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0.62910069863155016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6.0259509678527223E-2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0.21614464020638202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1.5681918740721557E-2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9.6039584032239613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9.4237766454897862</c:v>
                </c:pt>
                <c:pt idx="1">
                  <c:v>8.0006284063855748</c:v>
                </c:pt>
                <c:pt idx="2">
                  <c:v>9.0205429741578289</c:v>
                </c:pt>
                <c:pt idx="3">
                  <c:v>9.8862173132986317</c:v>
                </c:pt>
                <c:pt idx="4">
                  <c:v>7.4786542903399376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9.8326387953851881</c:v>
                </c:pt>
                <c:pt idx="1">
                  <c:v>7.8925066566075044</c:v>
                </c:pt>
                <c:pt idx="2">
                  <c:v>8.8723567902190119</c:v>
                </c:pt>
                <c:pt idx="3">
                  <c:v>9.6982678622349301</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1.0415487173940448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0.31565606395449786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3.2954043506235786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0.31565606395449741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0.94519434643564626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8.7936538545865961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0.2115167422043811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0.458304201083096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0.12777178473871231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1.33391923487833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0.12777178473871231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0.14497485898367835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9.3380193655195676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7.8574856039441228</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Sheet1!$B$2:$B$6</c:f>
              <c:numCache>
                <c:formatCode>0.0</c:formatCode>
                <c:ptCount val="5"/>
                <c:pt idx="0">
                  <c:v>4.4387113732868588</c:v>
                </c:pt>
                <c:pt idx="1">
                  <c:v>5.1784886572878239</c:v>
                </c:pt>
                <c:pt idx="2">
                  <c:v>5.2123254872558267</c:v>
                </c:pt>
                <c:pt idx="3">
                  <c:v>5.3108906383783534</c:v>
                </c:pt>
                <c:pt idx="4">
                  <c:v>5.375729899914786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4E-45A9-A4FE-B65912EE22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East Sussex Healthcare NHS Trust</c:v>
                </c:pt>
                <c:pt idx="2">
                  <c:v>Royal Surrey County Hospital NHS Foundation Trust</c:v>
                </c:pt>
                <c:pt idx="3">
                  <c:v>Buckinghamshire Healthcare NHS Trust</c:v>
                </c:pt>
                <c:pt idx="4">
                  <c:v>Royal Berkshire NHS Foundation Trust</c:v>
                </c:pt>
              </c:strCache>
            </c:strRef>
          </c:cat>
          <c:val>
            <c:numRef>
              <c:f>Sheet1!$C$2:$C$6</c:f>
              <c:numCache>
                <c:formatCode>0.0</c:formatCode>
                <c:ptCount val="5"/>
                <c:pt idx="0">
                  <c:v>5.5612886267131412</c:v>
                </c:pt>
                <c:pt idx="1">
                  <c:v>4.8215113427121761</c:v>
                </c:pt>
                <c:pt idx="2">
                  <c:v>4.7876745127441733</c:v>
                </c:pt>
                <c:pt idx="3">
                  <c:v>4.6891093616216466</c:v>
                </c:pt>
                <c:pt idx="4">
                  <c:v>4.624270100085214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4E-45A9-A4FE-B65912EE22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Sheet1!$B$2:$B$6</c:f>
              <c:numCache>
                <c:formatCode>0.0</c:formatCode>
                <c:ptCount val="5"/>
                <c:pt idx="0">
                  <c:v>7.8574856039441228</c:v>
                </c:pt>
                <c:pt idx="1">
                  <c:v>7.4784719753077713</c:v>
                </c:pt>
                <c:pt idx="2">
                  <c:v>6.6107630485767244</c:v>
                </c:pt>
                <c:pt idx="3">
                  <c:v>6.5436548579807106</c:v>
                </c:pt>
                <c:pt idx="4">
                  <c:v>6.1332366886447689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7B-4921-8A5C-11F868CE39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Isle Of Wight NHS Trust</c:v>
                </c:pt>
                <c:pt idx="2">
                  <c:v>Oxford University Hospitals NHS Foundation Trust</c:v>
                </c:pt>
                <c:pt idx="3">
                  <c:v>University Hospital Southampton NHS Foundation Trust</c:v>
                </c:pt>
                <c:pt idx="4">
                  <c:v>Hampshire Hospitals NHS Foundation Trust</c:v>
                </c:pt>
              </c:strCache>
            </c:strRef>
          </c:cat>
          <c:val>
            <c:numRef>
              <c:f>Sheet1!$C$2:$C$6</c:f>
              <c:numCache>
                <c:formatCode>0.0</c:formatCode>
                <c:ptCount val="5"/>
                <c:pt idx="0">
                  <c:v>2.1425143960558772</c:v>
                </c:pt>
                <c:pt idx="1">
                  <c:v>2.5215280246922287</c:v>
                </c:pt>
                <c:pt idx="2">
                  <c:v>3.3892369514232756</c:v>
                </c:pt>
                <c:pt idx="3">
                  <c:v>3.4563451420192894</c:v>
                </c:pt>
                <c:pt idx="4">
                  <c:v>3.8667633113552311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7B-4921-8A5C-11F868CE39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0.12753167945939969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0.27494941531081629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2.8704327363952675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0.27494941531081629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0.9862151677694273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7.6682079257233582E-2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7.9444379737185198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8.0018381186697241E-2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0.73384423952407829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0.20459028737380969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2.1358934615752005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0.2045902873738088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0.4949540443833147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7.7705332341697257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Sheet1!$B$2:$B$6</c:f>
              <c:numCache>
                <c:formatCode>0.0</c:formatCode>
                <c:ptCount val="5"/>
                <c:pt idx="0">
                  <c:v>5.5056002102917514</c:v>
                </c:pt>
                <c:pt idx="1">
                  <c:v>5.5172730124050977</c:v>
                </c:pt>
                <c:pt idx="2">
                  <c:v>5.8589448279873979</c:v>
                </c:pt>
                <c:pt idx="3">
                  <c:v>6.2119038770104114</c:v>
                </c:pt>
                <c:pt idx="4">
                  <c:v>6.2253124679788669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FCD-4FB0-B6AB-E55CC47230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Hospitals Sussex NHS Foundation Trust</c:v>
                </c:pt>
                <c:pt idx="2">
                  <c:v>Hampshire Hospitals NHS Foundation Trust</c:v>
                </c:pt>
                <c:pt idx="3">
                  <c:v>Portsmouth Hospitals University NHS Trust</c:v>
                </c:pt>
                <c:pt idx="4">
                  <c:v>East Kent Hospitals University NHS Foundation Trust</c:v>
                </c:pt>
              </c:strCache>
            </c:strRef>
          </c:cat>
          <c:val>
            <c:numRef>
              <c:f>Sheet1!$C$2:$C$6</c:f>
              <c:numCache>
                <c:formatCode>0.0</c:formatCode>
                <c:ptCount val="5"/>
                <c:pt idx="0">
                  <c:v>4.4943997897082486</c:v>
                </c:pt>
                <c:pt idx="1">
                  <c:v>4.4827269875949023</c:v>
                </c:pt>
                <c:pt idx="2">
                  <c:v>4.1410551720126021</c:v>
                </c:pt>
                <c:pt idx="3">
                  <c:v>3.7880961229895886</c:v>
                </c:pt>
                <c:pt idx="4">
                  <c:v>3.7746875320211331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FCD-4FB0-B6AB-E55CC47230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45341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RPC | Queen Victoria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48066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RPC | Queen Victoria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4245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RPC | Queen Victoria Hospital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Queen Victoria Hospital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29133029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538215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7042174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3617882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Queen Victoria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Children and young people finding the hospital Wi-Fi meets their needs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29420095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57726730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29020982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84553717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Queen Victoria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 </a:t>
            </a:r>
            <a:r>
              <a:rPr lang="en-GB" sz="1200" b="0" noProof="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having good access to hot drinks in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4773675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1708033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FE4EBE0-29C9-6F71-178F-D41477789B9F}"/>
              </a:ext>
            </a:extLst>
          </p:cNvPr>
          <p:cNvGraphicFramePr/>
          <p:nvPr>
            <p:extLst>
              <p:ext uri="{D42A27DB-BD31-4B8C-83A1-F6EECF244321}">
                <p14:modId xmlns:p14="http://schemas.microsoft.com/office/powerpoint/2010/main" val="22090831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C28BB8F-9042-2FED-A43D-D295794732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158262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37127010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489984085"/>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91495764"/>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0243516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039659636"/>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7467714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6031825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76925326"/>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140338376"/>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33818396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ADC67A2-4A41-E442-16AC-2E348E11BD95}"/>
              </a:ext>
            </a:extLst>
          </p:cNvPr>
          <p:cNvGraphicFramePr/>
          <p:nvPr>
            <p:extLst>
              <p:ext uri="{D42A27DB-BD31-4B8C-83A1-F6EECF244321}">
                <p14:modId xmlns:p14="http://schemas.microsoft.com/office/powerpoint/2010/main" val="16775900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5864211-28B4-FDCA-6E71-371F4B389C2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395085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366181239"/>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2335934548"/>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4025993535"/>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6230006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913308969"/>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5541961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77271140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5166268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48616118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82051480"/>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2945716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3F74D2-5F35-206C-59E7-90D65578041E}"/>
              </a:ext>
            </a:extLst>
          </p:cNvPr>
          <p:cNvGraphicFramePr/>
          <p:nvPr>
            <p:extLst>
              <p:ext uri="{D42A27DB-BD31-4B8C-83A1-F6EECF244321}">
                <p14:modId xmlns:p14="http://schemas.microsoft.com/office/powerpoint/2010/main" val="37568069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1B06D37-1C74-5AF3-0BD2-3C404665599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338869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226200061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53089110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41733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680820291"/>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25140723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393992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8CF78E9-E61F-C3B8-13A3-D2DC62D4BEF2}"/>
              </a:ext>
            </a:extLst>
          </p:cNvPr>
          <p:cNvGraphicFramePr/>
          <p:nvPr>
            <p:extLst>
              <p:ext uri="{D42A27DB-BD31-4B8C-83A1-F6EECF244321}">
                <p14:modId xmlns:p14="http://schemas.microsoft.com/office/powerpoint/2010/main" val="28213094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FEFE819-CDF1-3A35-10EC-2948DB24B70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13857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83249510"/>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412420335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89068948"/>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2676902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296487900"/>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90925871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8377482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6187610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15523904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31066703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45477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03230340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C68832FD-32EA-1A78-915F-065DCBFE6FF1}"/>
              </a:ext>
            </a:extLst>
          </p:cNvPr>
          <p:cNvGraphicFramePr/>
          <p:nvPr>
            <p:extLst>
              <p:ext uri="{D42A27DB-BD31-4B8C-83A1-F6EECF244321}">
                <p14:modId xmlns:p14="http://schemas.microsoft.com/office/powerpoint/2010/main" val="1439066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E372C5F-10BB-1B20-AFD9-D352498FDB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41079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893561330"/>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597526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51360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337930965"/>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383301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6300926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4C274EC-82D3-BDB2-E31C-4A854F872234}"/>
              </a:ext>
            </a:extLst>
          </p:cNvPr>
          <p:cNvGraphicFramePr/>
          <p:nvPr>
            <p:extLst>
              <p:ext uri="{D42A27DB-BD31-4B8C-83A1-F6EECF244321}">
                <p14:modId xmlns:p14="http://schemas.microsoft.com/office/powerpoint/2010/main" val="10163058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58BAEC4-7601-48F3-ACC4-BF0D3A2BE7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572531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550799789"/>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4323171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096553058"/>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428935970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17569789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6740897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6944356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737FB98-66A1-3900-047E-A56A5A46FBC1}"/>
              </a:ext>
            </a:extLst>
          </p:cNvPr>
          <p:cNvGraphicFramePr/>
          <p:nvPr>
            <p:extLst>
              <p:ext uri="{D42A27DB-BD31-4B8C-83A1-F6EECF244321}">
                <p14:modId xmlns:p14="http://schemas.microsoft.com/office/powerpoint/2010/main" val="19376382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7864F0D-08DF-1FFA-9C29-EDB9180CD7D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34681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195718144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000725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1304808023"/>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158473536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391598560"/>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1648456082"/>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9913175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04647206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1719752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9302542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972805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3651313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029D292-B43E-D831-A1D2-49D04CCAFC5B}"/>
              </a:ext>
            </a:extLst>
          </p:cNvPr>
          <p:cNvGraphicFramePr/>
          <p:nvPr>
            <p:extLst>
              <p:ext uri="{D42A27DB-BD31-4B8C-83A1-F6EECF244321}">
                <p14:modId xmlns:p14="http://schemas.microsoft.com/office/powerpoint/2010/main" val="37244579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A5AFDF-6006-B76C-A8C0-CC3DAEB532F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82937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946315875"/>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24695985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40001884"/>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4595271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5869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901680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7643922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361D6D5-357A-699D-51F0-3AD98FAC275E}"/>
              </a:ext>
            </a:extLst>
          </p:cNvPr>
          <p:cNvGraphicFramePr/>
          <p:nvPr>
            <p:extLst>
              <p:ext uri="{D42A27DB-BD31-4B8C-83A1-F6EECF244321}">
                <p14:modId xmlns:p14="http://schemas.microsoft.com/office/powerpoint/2010/main" val="39086228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98729F-CB4B-CAC1-20D6-62FD69A1B0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96284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24866108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3099416175"/>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473527108"/>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547185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218603451"/>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175331024"/>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42562149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526183333"/>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92922563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680344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2761324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2379B9D-C5E8-2EA1-E390-20335276DB86}"/>
              </a:ext>
            </a:extLst>
          </p:cNvPr>
          <p:cNvGraphicFramePr/>
          <p:nvPr>
            <p:extLst>
              <p:ext uri="{D42A27DB-BD31-4B8C-83A1-F6EECF244321}">
                <p14:modId xmlns:p14="http://schemas.microsoft.com/office/powerpoint/2010/main" val="15380055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048E32-CF55-2332-3F0C-4720BDB37A0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040239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782468216"/>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682266528"/>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2706492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30305526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177731918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145656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70106077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02542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13171110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6BB50DF-5295-40FF-B87F-A8D92E5CC8B2}"/>
              </a:ext>
            </a:extLst>
          </p:cNvPr>
          <p:cNvGraphicFramePr/>
          <p:nvPr>
            <p:extLst>
              <p:ext uri="{D42A27DB-BD31-4B8C-83A1-F6EECF244321}">
                <p14:modId xmlns:p14="http://schemas.microsoft.com/office/powerpoint/2010/main" val="11805054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584FBC-301C-2291-58BC-5FE3176B6FA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870631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572937366"/>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53696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3076374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6892777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88228665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B1DF9EF-40CA-DE6D-168F-AFE6341D325F}"/>
              </a:ext>
            </a:extLst>
          </p:cNvPr>
          <p:cNvGraphicFramePr/>
          <p:nvPr>
            <p:extLst>
              <p:ext uri="{D42A27DB-BD31-4B8C-83A1-F6EECF244321}">
                <p14:modId xmlns:p14="http://schemas.microsoft.com/office/powerpoint/2010/main" val="24852727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5D6387-90AA-76CB-B555-77AEFDAD088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709873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424603451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178566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678594032"/>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477478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0539214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8DA6484-89B2-9F5B-81C7-BDCC39CB7369}"/>
              </a:ext>
            </a:extLst>
          </p:cNvPr>
          <p:cNvGraphicFramePr/>
          <p:nvPr>
            <p:extLst>
              <p:ext uri="{D42A27DB-BD31-4B8C-83A1-F6EECF244321}">
                <p14:modId xmlns:p14="http://schemas.microsoft.com/office/powerpoint/2010/main" val="35737795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F6D079-A2E8-73AF-A008-7A8A0DE7624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470998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528717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365947178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50233681"/>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752432289"/>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68472021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40903530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FDB5EF4-D6A0-051F-B71D-59A5F39748C5}"/>
              </a:ext>
            </a:extLst>
          </p:cNvPr>
          <p:cNvGraphicFramePr/>
          <p:nvPr>
            <p:extLst>
              <p:ext uri="{D42A27DB-BD31-4B8C-83A1-F6EECF244321}">
                <p14:modId xmlns:p14="http://schemas.microsoft.com/office/powerpoint/2010/main" val="31880796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52E609A-2735-22B6-E3E4-D8C9C29809B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69976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9411598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93247893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0231039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3456526915"/>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11146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16771637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293D72E-A55A-0D27-AFB7-1A7F175CD477}"/>
              </a:ext>
            </a:extLst>
          </p:cNvPr>
          <p:cNvGraphicFramePr/>
          <p:nvPr>
            <p:extLst>
              <p:ext uri="{D42A27DB-BD31-4B8C-83A1-F6EECF244321}">
                <p14:modId xmlns:p14="http://schemas.microsoft.com/office/powerpoint/2010/main" val="6606036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54BFA4-350F-AD65-AC0E-736C3AE63D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35962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391008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9574817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41803568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6675435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6C5A32-CBD2-E4BF-D4FC-66715B6CE058}"/>
              </a:ext>
            </a:extLst>
          </p:cNvPr>
          <p:cNvGraphicFramePr/>
          <p:nvPr>
            <p:extLst>
              <p:ext uri="{D42A27DB-BD31-4B8C-83A1-F6EECF244321}">
                <p14:modId xmlns:p14="http://schemas.microsoft.com/office/powerpoint/2010/main" val="162460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E0DEFC6-0D4E-6803-5172-904D64AFF2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41516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5584279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841264795"/>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464001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21763982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CA09114-C8C5-C911-A7FD-8ACC3D3B431C}"/>
              </a:ext>
            </a:extLst>
          </p:cNvPr>
          <p:cNvGraphicFramePr/>
          <p:nvPr>
            <p:extLst>
              <p:ext uri="{D42A27DB-BD31-4B8C-83A1-F6EECF244321}">
                <p14:modId xmlns:p14="http://schemas.microsoft.com/office/powerpoint/2010/main" val="34144755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347323E-9171-DFCE-74CC-BA9923BE47F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49716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731106703"/>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7337910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087738117"/>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07162086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0114852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8495966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9AF889-321F-D5D5-C820-D8063D94C9B7}"/>
              </a:ext>
            </a:extLst>
          </p:cNvPr>
          <p:cNvGraphicFramePr/>
          <p:nvPr>
            <p:extLst>
              <p:ext uri="{D42A27DB-BD31-4B8C-83A1-F6EECF244321}">
                <p14:modId xmlns:p14="http://schemas.microsoft.com/office/powerpoint/2010/main" val="1053879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4F7321A-5C72-C55D-B054-3270866B59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30528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1045338323"/>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563903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423603801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383933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232848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B5F2C1D-AF2C-E1F4-DC34-EC8924C5FA75}"/>
              </a:ext>
            </a:extLst>
          </p:cNvPr>
          <p:cNvGraphicFramePr/>
          <p:nvPr>
            <p:extLst>
              <p:ext uri="{D42A27DB-BD31-4B8C-83A1-F6EECF244321}">
                <p14:modId xmlns:p14="http://schemas.microsoft.com/office/powerpoint/2010/main" val="9523714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A919B0B-DF41-ECDC-AAF2-00E167BA1E0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95412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24586081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230890781"/>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69562728"/>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73361460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1673429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9811562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9CCFD41-F979-2E93-AFA1-E115EB812466}"/>
              </a:ext>
            </a:extLst>
          </p:cNvPr>
          <p:cNvGraphicFramePr/>
          <p:nvPr>
            <p:extLst>
              <p:ext uri="{D42A27DB-BD31-4B8C-83A1-F6EECF244321}">
                <p14:modId xmlns:p14="http://schemas.microsoft.com/office/powerpoint/2010/main" val="6297020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E643685-16B1-EFF7-43BE-2E13B0854C3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900510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998940576"/>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26240604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751935806"/>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866518895"/>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410996914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5720727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1621744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FA05D6E-E8DC-14FB-DA3A-B70C3A0E0364}"/>
              </a:ext>
            </a:extLst>
          </p:cNvPr>
          <p:cNvGraphicFramePr/>
          <p:nvPr>
            <p:extLst>
              <p:ext uri="{D42A27DB-BD31-4B8C-83A1-F6EECF244321}">
                <p14:modId xmlns:p14="http://schemas.microsoft.com/office/powerpoint/2010/main" val="2488702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A348286-36AA-E838-C32F-F05BDBB8A2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705928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97%</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572338209"/>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042233918"/>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95523121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67353331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546258678"/>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27342882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14479976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573430260"/>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28961011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1520931374"/>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621076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2164791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5CD826B-1119-9AE2-3182-1445A32CEA8E}"/>
              </a:ext>
            </a:extLst>
          </p:cNvPr>
          <p:cNvGraphicFramePr/>
          <p:nvPr>
            <p:extLst>
              <p:ext uri="{D42A27DB-BD31-4B8C-83A1-F6EECF244321}">
                <p14:modId xmlns:p14="http://schemas.microsoft.com/office/powerpoint/2010/main" val="36225817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DFD7B2F-930A-8B45-BFAE-CC17FDA61A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9162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278709965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723979656"/>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58121978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82212993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12120385"/>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Were you given enough privacy when you were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c15. Did you feel like staff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p30_3. Did any of the following bother your child while you were in the waiting area? Not having enough to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593262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c25. Did a member of staff tell you who to talk to if you were worried about anything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p34. How clean was the hospital room or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p35. Were you able to be with your child as much as you wanted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p64. During the operations or procedures, did staff try to distract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p67. To what extent did you understand the information you were given about caring for your child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74964809"/>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1688343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12794</Words>
  <Application>Microsoft Office PowerPoint</Application>
  <PresentationFormat>Widescreen</PresentationFormat>
  <Paragraphs>1648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Queen Victoria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